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39" r:id="rId2"/>
  </p:sldMasterIdLst>
  <p:sldIdLst>
    <p:sldId id="259" r:id="rId3"/>
    <p:sldId id="276" r:id="rId4"/>
    <p:sldId id="277" r:id="rId5"/>
    <p:sldId id="278" r:id="rId6"/>
    <p:sldId id="279" r:id="rId7"/>
    <p:sldId id="281" r:id="rId8"/>
    <p:sldId id="282" r:id="rId9"/>
    <p:sldId id="284" r:id="rId10"/>
    <p:sldId id="283" r:id="rId11"/>
    <p:sldId id="285" r:id="rId12"/>
    <p:sldId id="2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0A462-4411-4DC0-B356-3EBC54A766CD}" v="3" dt="2022-01-26T00:45:29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y Bronowski" userId="9e85df7a66faccbe" providerId="LiveId" clId="{87DAD3FC-3B24-4B01-BDBF-4D6674F4984D}"/>
    <pc:docChg chg="custSel addSld delSld modSld sldOrd">
      <pc:chgData name="Mikey Bronowski" userId="9e85df7a66faccbe" providerId="LiveId" clId="{87DAD3FC-3B24-4B01-BDBF-4D6674F4984D}" dt="2021-12-01T15:27:53.203" v="33" actId="2696"/>
      <pc:docMkLst>
        <pc:docMk/>
      </pc:docMkLst>
      <pc:sldChg chg="modSp mod">
        <pc:chgData name="Mikey Bronowski" userId="9e85df7a66faccbe" providerId="LiveId" clId="{87DAD3FC-3B24-4B01-BDBF-4D6674F4984D}" dt="2021-12-01T15:27:29.428" v="29" actId="27636"/>
        <pc:sldMkLst>
          <pc:docMk/>
          <pc:sldMk cId="816422859" sldId="276"/>
        </pc:sldMkLst>
        <pc:spChg chg="mod">
          <ac:chgData name="Mikey Bronowski" userId="9e85df7a66faccbe" providerId="LiveId" clId="{87DAD3FC-3B24-4B01-BDBF-4D6674F4984D}" dt="2021-12-01T15:27:29.428" v="29" actId="27636"/>
          <ac:spMkLst>
            <pc:docMk/>
            <pc:sldMk cId="816422859" sldId="276"/>
            <ac:spMk id="3" creationId="{BDB4C080-34D7-49A7-8FE6-3351EE103F38}"/>
          </ac:spMkLst>
        </pc:spChg>
      </pc:sldChg>
      <pc:sldChg chg="del">
        <pc:chgData name="Mikey Bronowski" userId="9e85df7a66faccbe" providerId="LiveId" clId="{87DAD3FC-3B24-4B01-BDBF-4D6674F4984D}" dt="2021-12-01T15:27:53.203" v="33" actId="2696"/>
        <pc:sldMkLst>
          <pc:docMk/>
          <pc:sldMk cId="3259465172" sldId="286"/>
        </pc:sldMkLst>
      </pc:sldChg>
      <pc:sldChg chg="add ord">
        <pc:chgData name="Mikey Bronowski" userId="9e85df7a66faccbe" providerId="LiveId" clId="{87DAD3FC-3B24-4B01-BDBF-4D6674F4984D}" dt="2021-12-01T15:27:50.540" v="32"/>
        <pc:sldMkLst>
          <pc:docMk/>
          <pc:sldMk cId="3393952058" sldId="287"/>
        </pc:sldMkLst>
      </pc:sldChg>
    </pc:docChg>
  </pc:docChgLst>
  <pc:docChgLst>
    <pc:chgData name="Mikey Bronowski" userId="9e85df7a66faccbe" providerId="LiveId" clId="{5788E439-B66B-4AA2-8830-A7BF3EF66C39}"/>
    <pc:docChg chg="undo custSel addSld delSld modSld sldOrd modMainMaster">
      <pc:chgData name="Mikey Bronowski" userId="9e85df7a66faccbe" providerId="LiveId" clId="{5788E439-B66B-4AA2-8830-A7BF3EF66C39}" dt="2021-06-07T20:50:42.340" v="220"/>
      <pc:docMkLst>
        <pc:docMk/>
      </pc:docMkLst>
      <pc:sldChg chg="modSp del mod">
        <pc:chgData name="Mikey Bronowski" userId="9e85df7a66faccbe" providerId="LiveId" clId="{5788E439-B66B-4AA2-8830-A7BF3EF66C39}" dt="2021-06-07T20:41:31.037" v="45" actId="2696"/>
        <pc:sldMkLst>
          <pc:docMk/>
          <pc:sldMk cId="1160961834" sldId="256"/>
        </pc:sldMkLst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160961834" sldId="256"/>
            <ac:spMk id="3" creationId="{D779CE67-4244-46BC-9879-6A7DC4D30B41}"/>
          </ac:spMkLst>
        </pc:spChg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160961834" sldId="256"/>
            <ac:spMk id="4" creationId="{A59EFC00-8D19-4502-A6FB-A64B6AAAEFF5}"/>
          </ac:spMkLst>
        </pc:spChg>
      </pc:sldChg>
      <pc:sldChg chg="modSp del">
        <pc:chgData name="Mikey Bronowski" userId="9e85df7a66faccbe" providerId="LiveId" clId="{5788E439-B66B-4AA2-8830-A7BF3EF66C39}" dt="2021-06-07T20:42:15.660" v="50" actId="47"/>
        <pc:sldMkLst>
          <pc:docMk/>
          <pc:sldMk cId="3885654771" sldId="257"/>
        </pc:sldMkLst>
        <pc:spChg chg="mod">
          <ac:chgData name="Mikey Bronowski" userId="9e85df7a66faccbe" providerId="LiveId" clId="{5788E439-B66B-4AA2-8830-A7BF3EF66C39}" dt="2021-06-07T20:38:06.707" v="5"/>
          <ac:spMkLst>
            <pc:docMk/>
            <pc:sldMk cId="3885654771" sldId="257"/>
            <ac:spMk id="3" creationId="{C4777A22-0E49-4037-AC22-1894AB0E9013}"/>
          </ac:spMkLst>
        </pc:spChg>
        <pc:spChg chg="mod">
          <ac:chgData name="Mikey Bronowski" userId="9e85df7a66faccbe" providerId="LiveId" clId="{5788E439-B66B-4AA2-8830-A7BF3EF66C39}" dt="2021-06-07T20:38:06.707" v="5"/>
          <ac:spMkLst>
            <pc:docMk/>
            <pc:sldMk cId="3885654771" sldId="257"/>
            <ac:spMk id="4" creationId="{77DB99F0-13BA-4400-AE0B-441D27C91BA0}"/>
          </ac:spMkLst>
        </pc:spChg>
        <pc:spChg chg="mod">
          <ac:chgData name="Mikey Bronowski" userId="9e85df7a66faccbe" providerId="LiveId" clId="{5788E439-B66B-4AA2-8830-A7BF3EF66C39}" dt="2021-06-07T20:38:06.707" v="5"/>
          <ac:spMkLst>
            <pc:docMk/>
            <pc:sldMk cId="3885654771" sldId="257"/>
            <ac:spMk id="5" creationId="{72CF6739-60E0-497F-B550-EB1358C63E0B}"/>
          </ac:spMkLst>
        </pc:spChg>
        <pc:spChg chg="mod">
          <ac:chgData name="Mikey Bronowski" userId="9e85df7a66faccbe" providerId="LiveId" clId="{5788E439-B66B-4AA2-8830-A7BF3EF66C39}" dt="2021-06-07T20:38:06.707" v="5"/>
          <ac:spMkLst>
            <pc:docMk/>
            <pc:sldMk cId="3885654771" sldId="257"/>
            <ac:spMk id="6" creationId="{FFD2053E-ACD0-4BEF-BDDF-D165D62DE841}"/>
          </ac:spMkLst>
        </pc:spChg>
      </pc:sldChg>
      <pc:sldChg chg="del">
        <pc:chgData name="Mikey Bronowski" userId="9e85df7a66faccbe" providerId="LiveId" clId="{5788E439-B66B-4AA2-8830-A7BF3EF66C39}" dt="2021-06-07T20:38:49.267" v="11" actId="2696"/>
        <pc:sldMkLst>
          <pc:docMk/>
          <pc:sldMk cId="1570457655" sldId="258"/>
        </pc:sldMkLst>
      </pc:sldChg>
      <pc:sldChg chg="addSp delSp modSp mod ord setBg">
        <pc:chgData name="Mikey Bronowski" userId="9e85df7a66faccbe" providerId="LiveId" clId="{5788E439-B66B-4AA2-8830-A7BF3EF66C39}" dt="2021-06-07T20:41:28.637" v="44"/>
        <pc:sldMkLst>
          <pc:docMk/>
          <pc:sldMk cId="2859139830" sldId="259"/>
        </pc:sldMkLst>
        <pc:spChg chg="add del mod">
          <ac:chgData name="Mikey Bronowski" userId="9e85df7a66faccbe" providerId="LiveId" clId="{5788E439-B66B-4AA2-8830-A7BF3EF66C39}" dt="2021-06-07T20:39:29.098" v="31" actId="26606"/>
          <ac:spMkLst>
            <pc:docMk/>
            <pc:sldMk cId="2859139830" sldId="259"/>
            <ac:spMk id="2" creationId="{36F0B939-6410-4218-B4C7-72DF0B4F62C6}"/>
          </ac:spMkLst>
        </pc:spChg>
        <pc:spChg chg="add del mod">
          <ac:chgData name="Mikey Bronowski" userId="9e85df7a66faccbe" providerId="LiveId" clId="{5788E439-B66B-4AA2-8830-A7BF3EF66C39}" dt="2021-06-07T20:39:54.756" v="32" actId="478"/>
          <ac:spMkLst>
            <pc:docMk/>
            <pc:sldMk cId="2859139830" sldId="259"/>
            <ac:spMk id="3" creationId="{6537BD9E-6D2D-43A1-B0EF-356FE7CAA6BC}"/>
          </ac:spMkLst>
        </pc:spChg>
        <pc:spChg chg="add del mod">
          <ac:chgData name="Mikey Bronowski" userId="9e85df7a66faccbe" providerId="LiveId" clId="{5788E439-B66B-4AA2-8830-A7BF3EF66C39}" dt="2021-06-07T20:39:54.756" v="32" actId="478"/>
          <ac:spMkLst>
            <pc:docMk/>
            <pc:sldMk cId="2859139830" sldId="259"/>
            <ac:spMk id="4" creationId="{5FF85D07-9455-4A25-8A03-BEDF718A8958}"/>
          </ac:spMkLst>
        </pc:spChg>
        <pc:spChg chg="add del mod">
          <ac:chgData name="Mikey Bronowski" userId="9e85df7a66faccbe" providerId="LiveId" clId="{5788E439-B66B-4AA2-8830-A7BF3EF66C39}" dt="2021-06-07T20:39:54.756" v="32" actId="478"/>
          <ac:spMkLst>
            <pc:docMk/>
            <pc:sldMk cId="2859139830" sldId="259"/>
            <ac:spMk id="5" creationId="{905773D5-4BA1-4BFE-96FF-3F032CDDF7B3}"/>
          </ac:spMkLst>
        </pc:spChg>
        <pc:spChg chg="add del mod">
          <ac:chgData name="Mikey Bronowski" userId="9e85df7a66faccbe" providerId="LiveId" clId="{5788E439-B66B-4AA2-8830-A7BF3EF66C39}" dt="2021-06-07T20:39:54.756" v="32" actId="478"/>
          <ac:spMkLst>
            <pc:docMk/>
            <pc:sldMk cId="2859139830" sldId="259"/>
            <ac:spMk id="6" creationId="{E1019374-1CE7-4653-A08B-9FFC868765AD}"/>
          </ac:spMkLst>
        </pc:spChg>
        <pc:spChg chg="add del">
          <ac:chgData name="Mikey Bronowski" userId="9e85df7a66faccbe" providerId="LiveId" clId="{5788E439-B66B-4AA2-8830-A7BF3EF66C39}" dt="2021-06-07T20:39:54.756" v="32" actId="478"/>
          <ac:spMkLst>
            <pc:docMk/>
            <pc:sldMk cId="2859139830" sldId="259"/>
            <ac:spMk id="13" creationId="{CA4D39DB-AFA4-47BA-A7F2-13A71D210C66}"/>
          </ac:spMkLst>
        </pc:spChg>
        <pc:spChg chg="add del">
          <ac:chgData name="Mikey Bronowski" userId="9e85df7a66faccbe" providerId="LiveId" clId="{5788E439-B66B-4AA2-8830-A7BF3EF66C39}" dt="2021-06-07T20:39:17.319" v="14" actId="26606"/>
          <ac:spMkLst>
            <pc:docMk/>
            <pc:sldMk cId="2859139830" sldId="259"/>
            <ac:spMk id="14" creationId="{4038CB10-1F5C-4D54-9DF7-12586DE5B007}"/>
          </ac:spMkLst>
        </pc:spChg>
        <pc:spChg chg="add del">
          <ac:chgData name="Mikey Bronowski" userId="9e85df7a66faccbe" providerId="LiveId" clId="{5788E439-B66B-4AA2-8830-A7BF3EF66C39}" dt="2021-06-07T20:39:54.756" v="32" actId="478"/>
          <ac:spMkLst>
            <pc:docMk/>
            <pc:sldMk cId="2859139830" sldId="259"/>
            <ac:spMk id="15" creationId="{36F0B939-6410-4218-B4C7-72DF0B4F62C6}"/>
          </ac:spMkLst>
        </pc:spChg>
        <pc:spChg chg="add del">
          <ac:chgData name="Mikey Bronowski" userId="9e85df7a66faccbe" providerId="LiveId" clId="{5788E439-B66B-4AA2-8830-A7BF3EF66C39}" dt="2021-06-07T20:39:17.319" v="14" actId="26606"/>
          <ac:spMkLst>
            <pc:docMk/>
            <pc:sldMk cId="2859139830" sldId="259"/>
            <ac:spMk id="16" creationId="{73ED6512-6858-4552-B699-9A97FE9A4EA2}"/>
          </ac:spMkLst>
        </pc:spChg>
        <pc:spChg chg="add del">
          <ac:chgData name="Mikey Bronowski" userId="9e85df7a66faccbe" providerId="LiveId" clId="{5788E439-B66B-4AA2-8830-A7BF3EF66C39}" dt="2021-06-07T20:39:18.284" v="16" actId="26606"/>
          <ac:spMkLst>
            <pc:docMk/>
            <pc:sldMk cId="2859139830" sldId="259"/>
            <ac:spMk id="19" creationId="{6109556B-EAE9-4435-B409-0519F2CBDB14}"/>
          </ac:spMkLst>
        </pc:spChg>
        <pc:spChg chg="add del">
          <ac:chgData name="Mikey Bronowski" userId="9e85df7a66faccbe" providerId="LiveId" clId="{5788E439-B66B-4AA2-8830-A7BF3EF66C39}" dt="2021-06-07T20:39:19.499" v="20" actId="26606"/>
          <ac:spMkLst>
            <pc:docMk/>
            <pc:sldMk cId="2859139830" sldId="259"/>
            <ac:spMk id="25" creationId="{6109556B-EAE9-4435-B409-0519F2CBDB14}"/>
          </ac:spMkLst>
        </pc:spChg>
        <pc:spChg chg="add del">
          <ac:chgData name="Mikey Bronowski" userId="9e85df7a66faccbe" providerId="LiveId" clId="{5788E439-B66B-4AA2-8830-A7BF3EF66C39}" dt="2021-06-07T20:39:21.329" v="22" actId="26606"/>
          <ac:spMkLst>
            <pc:docMk/>
            <pc:sldMk cId="2859139830" sldId="259"/>
            <ac:spMk id="29" creationId="{4038CB10-1F5C-4D54-9DF7-12586DE5B007}"/>
          </ac:spMkLst>
        </pc:spChg>
        <pc:spChg chg="add del">
          <ac:chgData name="Mikey Bronowski" userId="9e85df7a66faccbe" providerId="LiveId" clId="{5788E439-B66B-4AA2-8830-A7BF3EF66C39}" dt="2021-06-07T20:39:21.329" v="22" actId="26606"/>
          <ac:spMkLst>
            <pc:docMk/>
            <pc:sldMk cId="2859139830" sldId="259"/>
            <ac:spMk id="30" creationId="{73ED6512-6858-4552-B699-9A97FE9A4EA2}"/>
          </ac:spMkLst>
        </pc:spChg>
        <pc:spChg chg="add del">
          <ac:chgData name="Mikey Bronowski" userId="9e85df7a66faccbe" providerId="LiveId" clId="{5788E439-B66B-4AA2-8830-A7BF3EF66C39}" dt="2021-06-07T20:39:24.997" v="26" actId="26606"/>
          <ac:spMkLst>
            <pc:docMk/>
            <pc:sldMk cId="2859139830" sldId="259"/>
            <ac:spMk id="35" creationId="{C1A9B9E1-AE3D-4F69-9670-71C92ED1BCEE}"/>
          </ac:spMkLst>
        </pc:spChg>
        <pc:spChg chg="add del mod">
          <ac:chgData name="Mikey Bronowski" userId="9e85df7a66faccbe" providerId="LiveId" clId="{5788E439-B66B-4AA2-8830-A7BF3EF66C39}" dt="2021-06-07T20:41:07.897" v="40" actId="478"/>
          <ac:spMkLst>
            <pc:docMk/>
            <pc:sldMk cId="2859139830" sldId="259"/>
            <ac:spMk id="37" creationId="{3435B3B8-EECB-4C5B-96E1-328DAD143E24}"/>
          </ac:spMkLst>
        </pc:spChg>
        <pc:spChg chg="add del">
          <ac:chgData name="Mikey Bronowski" userId="9e85df7a66faccbe" providerId="LiveId" clId="{5788E439-B66B-4AA2-8830-A7BF3EF66C39}" dt="2021-06-07T20:39:26.413" v="28" actId="26606"/>
          <ac:spMkLst>
            <pc:docMk/>
            <pc:sldMk cId="2859139830" sldId="259"/>
            <ac:spMk id="39" creationId="{4FAE1107-CEC3-4041-8BAA-CDB6F6759B35}"/>
          </ac:spMkLst>
        </pc:spChg>
        <pc:spChg chg="add del mod">
          <ac:chgData name="Mikey Bronowski" userId="9e85df7a66faccbe" providerId="LiveId" clId="{5788E439-B66B-4AA2-8830-A7BF3EF66C39}" dt="2021-06-07T20:41:07.897" v="40" actId="478"/>
          <ac:spMkLst>
            <pc:docMk/>
            <pc:sldMk cId="2859139830" sldId="259"/>
            <ac:spMk id="41" creationId="{137ECA26-AF21-4425-BF10-B340EC7D2C4C}"/>
          </ac:spMkLst>
        </pc:spChg>
        <pc:spChg chg="add del mod">
          <ac:chgData name="Mikey Bronowski" userId="9e85df7a66faccbe" providerId="LiveId" clId="{5788E439-B66B-4AA2-8830-A7BF3EF66C39}" dt="2021-06-07T20:41:07.897" v="40" actId="478"/>
          <ac:spMkLst>
            <pc:docMk/>
            <pc:sldMk cId="2859139830" sldId="259"/>
            <ac:spMk id="42" creationId="{4B4BEE65-5B74-40E5-91F6-F1FA5D298B70}"/>
          </ac:spMkLst>
        </pc:spChg>
        <pc:spChg chg="add del mod">
          <ac:chgData name="Mikey Bronowski" userId="9e85df7a66faccbe" providerId="LiveId" clId="{5788E439-B66B-4AA2-8830-A7BF3EF66C39}" dt="2021-06-07T20:41:07.897" v="40" actId="478"/>
          <ac:spMkLst>
            <pc:docMk/>
            <pc:sldMk cId="2859139830" sldId="259"/>
            <ac:spMk id="43" creationId="{372D1327-EBB6-46FC-9C47-F6F2138FF1A6}"/>
          </ac:spMkLst>
        </pc:spChg>
        <pc:spChg chg="add del mod">
          <ac:chgData name="Mikey Bronowski" userId="9e85df7a66faccbe" providerId="LiveId" clId="{5788E439-B66B-4AA2-8830-A7BF3EF66C39}" dt="2021-06-07T20:41:07.897" v="40" actId="478"/>
          <ac:spMkLst>
            <pc:docMk/>
            <pc:sldMk cId="2859139830" sldId="259"/>
            <ac:spMk id="44" creationId="{06CD370B-E30E-45D9-837D-72F60AD613D7}"/>
          </ac:spMkLst>
        </pc:spChg>
        <pc:spChg chg="add mod">
          <ac:chgData name="Mikey Bronowski" userId="9e85df7a66faccbe" providerId="LiveId" clId="{5788E439-B66B-4AA2-8830-A7BF3EF66C39}" dt="2021-06-07T20:41:24.737" v="42"/>
          <ac:spMkLst>
            <pc:docMk/>
            <pc:sldMk cId="2859139830" sldId="259"/>
            <ac:spMk id="45" creationId="{C6111F88-B5F4-4DC0-B6A0-CFFE5DAC44E9}"/>
          </ac:spMkLst>
        </pc:spChg>
        <pc:spChg chg="add mod">
          <ac:chgData name="Mikey Bronowski" userId="9e85df7a66faccbe" providerId="LiveId" clId="{5788E439-B66B-4AA2-8830-A7BF3EF66C39}" dt="2021-06-07T20:41:08.314" v="41"/>
          <ac:spMkLst>
            <pc:docMk/>
            <pc:sldMk cId="2859139830" sldId="259"/>
            <ac:spMk id="46" creationId="{9595042B-5225-4344-806E-AA0521FF9D66}"/>
          </ac:spMkLst>
        </pc:spChg>
        <pc:graphicFrameChg chg="add del">
          <ac:chgData name="Mikey Bronowski" userId="9e85df7a66faccbe" providerId="LiveId" clId="{5788E439-B66B-4AA2-8830-A7BF3EF66C39}" dt="2021-06-07T20:39:29.089" v="30" actId="26606"/>
          <ac:graphicFrameMkLst>
            <pc:docMk/>
            <pc:sldMk cId="2859139830" sldId="259"/>
            <ac:graphicFrameMk id="9" creationId="{D4387A72-DF38-4077-932C-EFB0DF2A034B}"/>
          </ac:graphicFrameMkLst>
        </pc:graphicFrameChg>
        <pc:picChg chg="add del mod ord">
          <ac:chgData name="Mikey Bronowski" userId="9e85df7a66faccbe" providerId="LiveId" clId="{5788E439-B66B-4AA2-8830-A7BF3EF66C39}" dt="2021-06-07T20:39:54.756" v="32" actId="478"/>
          <ac:picMkLst>
            <pc:docMk/>
            <pc:sldMk cId="2859139830" sldId="259"/>
            <ac:picMk id="7" creationId="{C97CAF64-542D-4285-B505-B43CE4C2F63E}"/>
          </ac:picMkLst>
        </pc:picChg>
        <pc:picChg chg="add del mod">
          <ac:chgData name="Mikey Bronowski" userId="9e85df7a66faccbe" providerId="LiveId" clId="{5788E439-B66B-4AA2-8830-A7BF3EF66C39}" dt="2021-06-07T20:41:07.897" v="40" actId="478"/>
          <ac:picMkLst>
            <pc:docMk/>
            <pc:sldMk cId="2859139830" sldId="259"/>
            <ac:picMk id="33" creationId="{A7A6D586-1239-474E-9895-681D15D45149}"/>
          </ac:picMkLst>
        </pc:picChg>
        <pc:cxnChg chg="add del">
          <ac:chgData name="Mikey Bronowski" userId="9e85df7a66faccbe" providerId="LiveId" clId="{5788E439-B66B-4AA2-8830-A7BF3EF66C39}" dt="2021-06-07T20:39:54.756" v="32" actId="478"/>
          <ac:cxnSpMkLst>
            <pc:docMk/>
            <pc:sldMk cId="2859139830" sldId="259"/>
            <ac:cxnSpMk id="11" creationId="{9200C8B5-FB5A-4F8B-A9BD-693C051418A3}"/>
          </ac:cxnSpMkLst>
        </pc:cxnChg>
        <pc:cxnChg chg="add del">
          <ac:chgData name="Mikey Bronowski" userId="9e85df7a66faccbe" providerId="LiveId" clId="{5788E439-B66B-4AA2-8830-A7BF3EF66C39}" dt="2021-06-07T20:39:17.319" v="14" actId="26606"/>
          <ac:cxnSpMkLst>
            <pc:docMk/>
            <pc:sldMk cId="2859139830" sldId="259"/>
            <ac:cxnSpMk id="12" creationId="{15F1CC53-719A-4763-BF30-5E25A63CEF3C}"/>
          </ac:cxnSpMkLst>
        </pc:cxnChg>
        <pc:cxnChg chg="add del">
          <ac:chgData name="Mikey Bronowski" userId="9e85df7a66faccbe" providerId="LiveId" clId="{5788E439-B66B-4AA2-8830-A7BF3EF66C39}" dt="2021-06-07T20:39:18.284" v="16" actId="26606"/>
          <ac:cxnSpMkLst>
            <pc:docMk/>
            <pc:sldMk cId="2859139830" sldId="259"/>
            <ac:cxnSpMk id="18" creationId="{15F1CC53-719A-4763-BF30-5E25A63CEF3C}"/>
          </ac:cxnSpMkLst>
        </pc:cxnChg>
        <pc:cxnChg chg="add del">
          <ac:chgData name="Mikey Bronowski" userId="9e85df7a66faccbe" providerId="LiveId" clId="{5788E439-B66B-4AA2-8830-A7BF3EF66C39}" dt="2021-06-07T20:39:18.284" v="16" actId="26606"/>
          <ac:cxnSpMkLst>
            <pc:docMk/>
            <pc:sldMk cId="2859139830" sldId="259"/>
            <ac:cxnSpMk id="20" creationId="{5814CCBE-423E-41B2-A9F3-82679F490EF4}"/>
          </ac:cxnSpMkLst>
        </pc:cxnChg>
        <pc:cxnChg chg="add del">
          <ac:chgData name="Mikey Bronowski" userId="9e85df7a66faccbe" providerId="LiveId" clId="{5788E439-B66B-4AA2-8830-A7BF3EF66C39}" dt="2021-06-07T20:39:18.975" v="18" actId="26606"/>
          <ac:cxnSpMkLst>
            <pc:docMk/>
            <pc:sldMk cId="2859139830" sldId="259"/>
            <ac:cxnSpMk id="22" creationId="{15F1CC53-719A-4763-BF30-5E25A63CEF3C}"/>
          </ac:cxnSpMkLst>
        </pc:cxnChg>
        <pc:cxnChg chg="add del">
          <ac:chgData name="Mikey Bronowski" userId="9e85df7a66faccbe" providerId="LiveId" clId="{5788E439-B66B-4AA2-8830-A7BF3EF66C39}" dt="2021-06-07T20:39:19.499" v="20" actId="26606"/>
          <ac:cxnSpMkLst>
            <pc:docMk/>
            <pc:sldMk cId="2859139830" sldId="259"/>
            <ac:cxnSpMk id="24" creationId="{15F1CC53-719A-4763-BF30-5E25A63CEF3C}"/>
          </ac:cxnSpMkLst>
        </pc:cxnChg>
        <pc:cxnChg chg="add del">
          <ac:chgData name="Mikey Bronowski" userId="9e85df7a66faccbe" providerId="LiveId" clId="{5788E439-B66B-4AA2-8830-A7BF3EF66C39}" dt="2021-06-07T20:39:19.499" v="20" actId="26606"/>
          <ac:cxnSpMkLst>
            <pc:docMk/>
            <pc:sldMk cId="2859139830" sldId="259"/>
            <ac:cxnSpMk id="26" creationId="{5814CCBE-423E-41B2-A9F3-82679F490EF4}"/>
          </ac:cxnSpMkLst>
        </pc:cxnChg>
        <pc:cxnChg chg="add del">
          <ac:chgData name="Mikey Bronowski" userId="9e85df7a66faccbe" providerId="LiveId" clId="{5788E439-B66B-4AA2-8830-A7BF3EF66C39}" dt="2021-06-07T20:39:21.329" v="22" actId="26606"/>
          <ac:cxnSpMkLst>
            <pc:docMk/>
            <pc:sldMk cId="2859139830" sldId="259"/>
            <ac:cxnSpMk id="28" creationId="{15F1CC53-719A-4763-BF30-5E25A63CEF3C}"/>
          </ac:cxnSpMkLst>
        </pc:cxnChg>
        <pc:cxnChg chg="add del">
          <ac:chgData name="Mikey Bronowski" userId="9e85df7a66faccbe" providerId="LiveId" clId="{5788E439-B66B-4AA2-8830-A7BF3EF66C39}" dt="2021-06-07T20:39:23.610" v="24" actId="26606"/>
          <ac:cxnSpMkLst>
            <pc:docMk/>
            <pc:sldMk cId="2859139830" sldId="259"/>
            <ac:cxnSpMk id="32" creationId="{15F1CC53-719A-4763-BF30-5E25A63CEF3C}"/>
          </ac:cxnSpMkLst>
        </pc:cxnChg>
        <pc:cxnChg chg="add del">
          <ac:chgData name="Mikey Bronowski" userId="9e85df7a66faccbe" providerId="LiveId" clId="{5788E439-B66B-4AA2-8830-A7BF3EF66C39}" dt="2021-06-07T20:39:24.997" v="26" actId="26606"/>
          <ac:cxnSpMkLst>
            <pc:docMk/>
            <pc:sldMk cId="2859139830" sldId="259"/>
            <ac:cxnSpMk id="34" creationId="{15F1CC53-719A-4763-BF30-5E25A63CEF3C}"/>
          </ac:cxnSpMkLst>
        </pc:cxnChg>
        <pc:cxnChg chg="add del">
          <ac:chgData name="Mikey Bronowski" userId="9e85df7a66faccbe" providerId="LiveId" clId="{5788E439-B66B-4AA2-8830-A7BF3EF66C39}" dt="2021-06-07T20:39:24.997" v="26" actId="26606"/>
          <ac:cxnSpMkLst>
            <pc:docMk/>
            <pc:sldMk cId="2859139830" sldId="259"/>
            <ac:cxnSpMk id="36" creationId="{3234ED8A-BEE3-4F34-B45B-731E1E292E3C}"/>
          </ac:cxnSpMkLst>
        </pc:cxnChg>
        <pc:cxnChg chg="add del">
          <ac:chgData name="Mikey Bronowski" userId="9e85df7a66faccbe" providerId="LiveId" clId="{5788E439-B66B-4AA2-8830-A7BF3EF66C39}" dt="2021-06-07T20:39:26.413" v="28" actId="26606"/>
          <ac:cxnSpMkLst>
            <pc:docMk/>
            <pc:sldMk cId="2859139830" sldId="259"/>
            <ac:cxnSpMk id="38" creationId="{9200C8B5-FB5A-4F8B-A9BD-693C051418A3}"/>
          </ac:cxnSpMkLst>
        </pc:cxnChg>
        <pc:cxnChg chg="add del">
          <ac:chgData name="Mikey Bronowski" userId="9e85df7a66faccbe" providerId="LiveId" clId="{5788E439-B66B-4AA2-8830-A7BF3EF66C39}" dt="2021-06-07T20:39:26.413" v="28" actId="26606"/>
          <ac:cxnSpMkLst>
            <pc:docMk/>
            <pc:sldMk cId="2859139830" sldId="259"/>
            <ac:cxnSpMk id="40" creationId="{1AEA88FB-F5DD-45CE-AAE1-7B33D0ABDD25}"/>
          </ac:cxnSpMkLst>
        </pc:cxnChg>
        <pc:cxnChg chg="add mod">
          <ac:chgData name="Mikey Bronowski" userId="9e85df7a66faccbe" providerId="LiveId" clId="{5788E439-B66B-4AA2-8830-A7BF3EF66C39}" dt="2021-06-07T20:41:08.314" v="41"/>
          <ac:cxnSpMkLst>
            <pc:docMk/>
            <pc:sldMk cId="2859139830" sldId="259"/>
            <ac:cxnSpMk id="47" creationId="{47960099-C456-49C5-A4B8-CC24EF5815E7}"/>
          </ac:cxnSpMkLst>
        </pc:cxnChg>
      </pc:sldChg>
      <pc:sldChg chg="addSp delSp modSp del">
        <pc:chgData name="Mikey Bronowski" userId="9e85df7a66faccbe" providerId="LiveId" clId="{5788E439-B66B-4AA2-8830-A7BF3EF66C39}" dt="2021-06-07T20:42:46.083" v="54" actId="2696"/>
        <pc:sldMkLst>
          <pc:docMk/>
          <pc:sldMk cId="2679656792" sldId="260"/>
        </pc:sldMkLst>
        <pc:spChg chg="mod">
          <ac:chgData name="Mikey Bronowski" userId="9e85df7a66faccbe" providerId="LiveId" clId="{5788E439-B66B-4AA2-8830-A7BF3EF66C39}" dt="2021-06-07T20:38:06.707" v="5"/>
          <ac:spMkLst>
            <pc:docMk/>
            <pc:sldMk cId="2679656792" sldId="260"/>
            <ac:spMk id="2" creationId="{C857E1F2-8C83-48E0-B2A3-68EEFE6996A8}"/>
          </ac:spMkLst>
        </pc:spChg>
        <pc:spChg chg="add del mod">
          <ac:chgData name="Mikey Bronowski" userId="9e85df7a66faccbe" providerId="LiveId" clId="{5788E439-B66B-4AA2-8830-A7BF3EF66C39}" dt="2021-06-07T20:41:04.007" v="39"/>
          <ac:spMkLst>
            <pc:docMk/>
            <pc:sldMk cId="2679656792" sldId="260"/>
            <ac:spMk id="3" creationId="{673D73E2-488E-4596-A23D-79C0E575F366}"/>
          </ac:spMkLst>
        </pc:spChg>
        <pc:spChg chg="add del mod">
          <ac:chgData name="Mikey Bronowski" userId="9e85df7a66faccbe" providerId="LiveId" clId="{5788E439-B66B-4AA2-8830-A7BF3EF66C39}" dt="2021-06-07T20:41:04.007" v="39"/>
          <ac:spMkLst>
            <pc:docMk/>
            <pc:sldMk cId="2679656792" sldId="260"/>
            <ac:spMk id="4" creationId="{108CA76F-0FB7-4A03-9CD2-DA9AE1633211}"/>
          </ac:spMkLst>
        </pc:spChg>
        <pc:cxnChg chg="add del mod">
          <ac:chgData name="Mikey Bronowski" userId="9e85df7a66faccbe" providerId="LiveId" clId="{5788E439-B66B-4AA2-8830-A7BF3EF66C39}" dt="2021-06-07T20:41:04.007" v="39"/>
          <ac:cxnSpMkLst>
            <pc:docMk/>
            <pc:sldMk cId="2679656792" sldId="260"/>
            <ac:cxnSpMk id="5" creationId="{E7DD38C8-45E0-43E4-98E4-2A9D24E18E2A}"/>
          </ac:cxnSpMkLst>
        </pc:cxnChg>
      </pc:sldChg>
      <pc:sldChg chg="modSp del">
        <pc:chgData name="Mikey Bronowski" userId="9e85df7a66faccbe" providerId="LiveId" clId="{5788E439-B66B-4AA2-8830-A7BF3EF66C39}" dt="2021-06-07T20:45:12.341" v="121" actId="2696"/>
        <pc:sldMkLst>
          <pc:docMk/>
          <pc:sldMk cId="700609709" sldId="261"/>
        </pc:sldMkLst>
        <pc:spChg chg="mod">
          <ac:chgData name="Mikey Bronowski" userId="9e85df7a66faccbe" providerId="LiveId" clId="{5788E439-B66B-4AA2-8830-A7BF3EF66C39}" dt="2021-06-07T20:38:06.707" v="5"/>
          <ac:spMkLst>
            <pc:docMk/>
            <pc:sldMk cId="700609709" sldId="261"/>
            <ac:spMk id="2" creationId="{36A9C8B2-C89E-4CA7-B8AB-FBD4F9959497}"/>
          </ac:spMkLst>
        </pc:spChg>
      </pc:sldChg>
      <pc:sldChg chg="modSp del">
        <pc:chgData name="Mikey Bronowski" userId="9e85df7a66faccbe" providerId="LiveId" clId="{5788E439-B66B-4AA2-8830-A7BF3EF66C39}" dt="2021-06-07T20:46:17.433" v="129" actId="2696"/>
        <pc:sldMkLst>
          <pc:docMk/>
          <pc:sldMk cId="2561914048" sldId="262"/>
        </pc:sldMkLst>
        <pc:spChg chg="mod">
          <ac:chgData name="Mikey Bronowski" userId="9e85df7a66faccbe" providerId="LiveId" clId="{5788E439-B66B-4AA2-8830-A7BF3EF66C39}" dt="2021-06-07T20:38:06.707" v="5"/>
          <ac:spMkLst>
            <pc:docMk/>
            <pc:sldMk cId="2561914048" sldId="262"/>
            <ac:spMk id="2" creationId="{077E5282-169C-4715-9FD6-3AECC45F7E79}"/>
          </ac:spMkLst>
        </pc:spChg>
      </pc:sldChg>
      <pc:sldChg chg="modSp del">
        <pc:chgData name="Mikey Bronowski" userId="9e85df7a66faccbe" providerId="LiveId" clId="{5788E439-B66B-4AA2-8830-A7BF3EF66C39}" dt="2021-06-07T20:49:28.671" v="193" actId="2696"/>
        <pc:sldMkLst>
          <pc:docMk/>
          <pc:sldMk cId="1862193131" sldId="263"/>
        </pc:sldMkLst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862193131" sldId="263"/>
            <ac:spMk id="2" creationId="{619DBCFA-3DA2-4387-8DD3-82F09B362761}"/>
          </ac:spMkLst>
        </pc:spChg>
      </pc:sldChg>
      <pc:sldChg chg="del">
        <pc:chgData name="Mikey Bronowski" userId="9e85df7a66faccbe" providerId="LiveId" clId="{5788E439-B66B-4AA2-8830-A7BF3EF66C39}" dt="2021-06-07T20:48:26.453" v="162" actId="2696"/>
        <pc:sldMkLst>
          <pc:docMk/>
          <pc:sldMk cId="130830030" sldId="264"/>
        </pc:sldMkLst>
      </pc:sldChg>
      <pc:sldChg chg="modSp del mod">
        <pc:chgData name="Mikey Bronowski" userId="9e85df7a66faccbe" providerId="LiveId" clId="{5788E439-B66B-4AA2-8830-A7BF3EF66C39}" dt="2021-06-07T20:45:23.857" v="122" actId="2696"/>
        <pc:sldMkLst>
          <pc:docMk/>
          <pc:sldMk cId="1178893408" sldId="266"/>
        </pc:sldMkLst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178893408" sldId="266"/>
            <ac:spMk id="3" creationId="{E8FDF9A9-D353-4566-9E35-700045324A0D}"/>
          </ac:spMkLst>
        </pc:spChg>
        <pc:spChg chg="mod">
          <ac:chgData name="Mikey Bronowski" userId="9e85df7a66faccbe" providerId="LiveId" clId="{5788E439-B66B-4AA2-8830-A7BF3EF66C39}" dt="2021-06-07T20:38:07.006" v="6" actId="27636"/>
          <ac:spMkLst>
            <pc:docMk/>
            <pc:sldMk cId="1178893408" sldId="266"/>
            <ac:spMk id="4" creationId="{30BD525B-C4B9-468A-9592-5399067920BA}"/>
          </ac:spMkLst>
        </pc:spChg>
      </pc:sldChg>
      <pc:sldChg chg="modSp del mod">
        <pc:chgData name="Mikey Bronowski" userId="9e85df7a66faccbe" providerId="LiveId" clId="{5788E439-B66B-4AA2-8830-A7BF3EF66C39}" dt="2021-06-07T20:47:25.489" v="151" actId="47"/>
        <pc:sldMkLst>
          <pc:docMk/>
          <pc:sldMk cId="4093645104" sldId="267"/>
        </pc:sldMkLst>
        <pc:spChg chg="mod">
          <ac:chgData name="Mikey Bronowski" userId="9e85df7a66faccbe" providerId="LiveId" clId="{5788E439-B66B-4AA2-8830-A7BF3EF66C39}" dt="2021-06-07T20:46:25.929" v="138" actId="20577"/>
          <ac:spMkLst>
            <pc:docMk/>
            <pc:sldMk cId="4093645104" sldId="267"/>
            <ac:spMk id="3" creationId="{51D9254B-0440-46B7-944E-790DE397393D}"/>
          </ac:spMkLst>
        </pc:spChg>
      </pc:sldChg>
      <pc:sldChg chg="modSp del">
        <pc:chgData name="Mikey Bronowski" userId="9e85df7a66faccbe" providerId="LiveId" clId="{5788E439-B66B-4AA2-8830-A7BF3EF66C39}" dt="2021-06-07T20:50:36.137" v="217" actId="2696"/>
        <pc:sldMkLst>
          <pc:docMk/>
          <pc:sldMk cId="1272774663" sldId="269"/>
        </pc:sldMkLst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272774663" sldId="269"/>
            <ac:spMk id="3" creationId="{171AE2DA-1EF3-48E3-8C41-D68F2E230F07}"/>
          </ac:spMkLst>
        </pc:spChg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272774663" sldId="269"/>
            <ac:spMk id="5" creationId="{77832225-5F12-45F4-961C-D1F1916B93C4}"/>
          </ac:spMkLst>
        </pc:spChg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272774663" sldId="269"/>
            <ac:spMk id="6" creationId="{5C2FA7D4-9BF7-4E1D-88F8-3BD3EB2CBEFC}"/>
          </ac:spMkLst>
        </pc:spChg>
      </pc:sldChg>
      <pc:sldChg chg="modSp del">
        <pc:chgData name="Mikey Bronowski" userId="9e85df7a66faccbe" providerId="LiveId" clId="{5788E439-B66B-4AA2-8830-A7BF3EF66C39}" dt="2021-06-07T20:49:32.999" v="194" actId="2696"/>
        <pc:sldMkLst>
          <pc:docMk/>
          <pc:sldMk cId="1339952407" sldId="271"/>
        </pc:sldMkLst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339952407" sldId="271"/>
            <ac:spMk id="3" creationId="{E8FDF9A9-D353-4566-9E35-700045324A0D}"/>
          </ac:spMkLst>
        </pc:spChg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339952407" sldId="271"/>
            <ac:spMk id="4" creationId="{30BD525B-C4B9-468A-9592-5399067920BA}"/>
          </ac:spMkLst>
        </pc:spChg>
      </pc:sldChg>
      <pc:sldChg chg="del">
        <pc:chgData name="Mikey Bronowski" userId="9e85df7a66faccbe" providerId="LiveId" clId="{5788E439-B66B-4AA2-8830-A7BF3EF66C39}" dt="2021-06-07T20:49:35.232" v="195" actId="2696"/>
        <pc:sldMkLst>
          <pc:docMk/>
          <pc:sldMk cId="3245851304" sldId="272"/>
        </pc:sldMkLst>
      </pc:sldChg>
      <pc:sldChg chg="modSp del mod">
        <pc:chgData name="Mikey Bronowski" userId="9e85df7a66faccbe" providerId="LiveId" clId="{5788E439-B66B-4AA2-8830-A7BF3EF66C39}" dt="2021-06-07T20:45:54.685" v="128" actId="2696"/>
        <pc:sldMkLst>
          <pc:docMk/>
          <pc:sldMk cId="2240387688" sldId="273"/>
        </pc:sldMkLst>
        <pc:spChg chg="mod">
          <ac:chgData name="Mikey Bronowski" userId="9e85df7a66faccbe" providerId="LiveId" clId="{5788E439-B66B-4AA2-8830-A7BF3EF66C39}" dt="2021-06-07T20:38:06.707" v="5"/>
          <ac:spMkLst>
            <pc:docMk/>
            <pc:sldMk cId="2240387688" sldId="273"/>
            <ac:spMk id="3" creationId="{E8FDF9A9-D353-4566-9E35-700045324A0D}"/>
          </ac:spMkLst>
        </pc:spChg>
        <pc:spChg chg="mod">
          <ac:chgData name="Mikey Bronowski" userId="9e85df7a66faccbe" providerId="LiveId" clId="{5788E439-B66B-4AA2-8830-A7BF3EF66C39}" dt="2021-06-07T20:38:07.023" v="7" actId="27636"/>
          <ac:spMkLst>
            <pc:docMk/>
            <pc:sldMk cId="2240387688" sldId="273"/>
            <ac:spMk id="4" creationId="{30BD525B-C4B9-468A-9592-5399067920BA}"/>
          </ac:spMkLst>
        </pc:spChg>
      </pc:sldChg>
      <pc:sldChg chg="modSp add del setBg">
        <pc:chgData name="Mikey Bronowski" userId="9e85df7a66faccbe" providerId="LiveId" clId="{5788E439-B66B-4AA2-8830-A7BF3EF66C39}" dt="2021-06-07T20:42:15.660" v="50" actId="47"/>
        <pc:sldMkLst>
          <pc:docMk/>
          <pc:sldMk cId="1811157294" sldId="274"/>
        </pc:sldMkLst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811157294" sldId="274"/>
            <ac:spMk id="3" creationId="{C4777A22-0E49-4037-AC22-1894AB0E9013}"/>
          </ac:spMkLst>
        </pc:spChg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811157294" sldId="274"/>
            <ac:spMk id="4" creationId="{77DB99F0-13BA-4400-AE0B-441D27C91BA0}"/>
          </ac:spMkLst>
        </pc:spChg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811157294" sldId="274"/>
            <ac:spMk id="5" creationId="{72CF6739-60E0-497F-B550-EB1358C63E0B}"/>
          </ac:spMkLst>
        </pc:spChg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811157294" sldId="274"/>
            <ac:spMk id="6" creationId="{FFD2053E-ACD0-4BEF-BDDF-D165D62DE841}"/>
          </ac:spMkLst>
        </pc:spChg>
      </pc:sldChg>
      <pc:sldChg chg="add del setBg">
        <pc:chgData name="Mikey Bronowski" userId="9e85df7a66faccbe" providerId="LiveId" clId="{5788E439-B66B-4AA2-8830-A7BF3EF66C39}" dt="2021-06-07T20:42:15.660" v="50" actId="47"/>
        <pc:sldMkLst>
          <pc:docMk/>
          <pc:sldMk cId="180802053" sldId="275"/>
        </pc:sldMkLst>
      </pc:sldChg>
      <pc:sldChg chg="add del setBg">
        <pc:chgData name="Mikey Bronowski" userId="9e85df7a66faccbe" providerId="LiveId" clId="{5788E439-B66B-4AA2-8830-A7BF3EF66C39}" dt="2021-06-07T20:40:56.248" v="37"/>
        <pc:sldMkLst>
          <pc:docMk/>
          <pc:sldMk cId="4276042409" sldId="275"/>
        </pc:sldMkLst>
      </pc:sldChg>
      <pc:sldChg chg="addSp modSp new">
        <pc:chgData name="Mikey Bronowski" userId="9e85df7a66faccbe" providerId="LiveId" clId="{5788E439-B66B-4AA2-8830-A7BF3EF66C39}" dt="2021-06-07T20:42:07.836" v="49"/>
        <pc:sldMkLst>
          <pc:docMk/>
          <pc:sldMk cId="816422859" sldId="276"/>
        </pc:sldMkLst>
        <pc:spChg chg="add mod">
          <ac:chgData name="Mikey Bronowski" userId="9e85df7a66faccbe" providerId="LiveId" clId="{5788E439-B66B-4AA2-8830-A7BF3EF66C39}" dt="2021-06-07T20:42:07.836" v="49"/>
          <ac:spMkLst>
            <pc:docMk/>
            <pc:sldMk cId="816422859" sldId="276"/>
            <ac:spMk id="2" creationId="{D1349A1A-5B1F-456E-AA6F-E01D88DA1199}"/>
          </ac:spMkLst>
        </pc:spChg>
        <pc:spChg chg="add mod">
          <ac:chgData name="Mikey Bronowski" userId="9e85df7a66faccbe" providerId="LiveId" clId="{5788E439-B66B-4AA2-8830-A7BF3EF66C39}" dt="2021-06-07T20:42:07.836" v="49"/>
          <ac:spMkLst>
            <pc:docMk/>
            <pc:sldMk cId="816422859" sldId="276"/>
            <ac:spMk id="3" creationId="{BDB4C080-34D7-49A7-8FE6-3351EE103F38}"/>
          </ac:spMkLst>
        </pc:spChg>
        <pc:spChg chg="add mod">
          <ac:chgData name="Mikey Bronowski" userId="9e85df7a66faccbe" providerId="LiveId" clId="{5788E439-B66B-4AA2-8830-A7BF3EF66C39}" dt="2021-06-07T20:42:07.836" v="49"/>
          <ac:spMkLst>
            <pc:docMk/>
            <pc:sldMk cId="816422859" sldId="276"/>
            <ac:spMk id="6" creationId="{8EF08141-C825-4E15-B6CF-DD9BFDF9077C}"/>
          </ac:spMkLst>
        </pc:spChg>
        <pc:spChg chg="add mod">
          <ac:chgData name="Mikey Bronowski" userId="9e85df7a66faccbe" providerId="LiveId" clId="{5788E439-B66B-4AA2-8830-A7BF3EF66C39}" dt="2021-06-07T20:42:07.836" v="49"/>
          <ac:spMkLst>
            <pc:docMk/>
            <pc:sldMk cId="816422859" sldId="276"/>
            <ac:spMk id="7" creationId="{9404AC8A-78F3-4A93-8954-9BCC0F20A596}"/>
          </ac:spMkLst>
        </pc:spChg>
        <pc:spChg chg="add mod">
          <ac:chgData name="Mikey Bronowski" userId="9e85df7a66faccbe" providerId="LiveId" clId="{5788E439-B66B-4AA2-8830-A7BF3EF66C39}" dt="2021-06-07T20:42:07.836" v="49"/>
          <ac:spMkLst>
            <pc:docMk/>
            <pc:sldMk cId="816422859" sldId="276"/>
            <ac:spMk id="8" creationId="{DF58DBB9-CA42-4C31-86EF-C534CC2F0080}"/>
          </ac:spMkLst>
        </pc:spChg>
        <pc:picChg chg="add mod">
          <ac:chgData name="Mikey Bronowski" userId="9e85df7a66faccbe" providerId="LiveId" clId="{5788E439-B66B-4AA2-8830-A7BF3EF66C39}" dt="2021-06-07T20:42:07.836" v="49"/>
          <ac:picMkLst>
            <pc:docMk/>
            <pc:sldMk cId="816422859" sldId="276"/>
            <ac:picMk id="5" creationId="{B29ED3BC-0A58-42E9-8ACD-48B509308922}"/>
          </ac:picMkLst>
        </pc:picChg>
        <pc:cxnChg chg="add mod">
          <ac:chgData name="Mikey Bronowski" userId="9e85df7a66faccbe" providerId="LiveId" clId="{5788E439-B66B-4AA2-8830-A7BF3EF66C39}" dt="2021-06-07T20:42:07.836" v="49"/>
          <ac:cxnSpMkLst>
            <pc:docMk/>
            <pc:sldMk cId="816422859" sldId="276"/>
            <ac:cxnSpMk id="4" creationId="{A0E2F4F9-124C-407A-9CB4-C0E5A417BC35}"/>
          </ac:cxnSpMkLst>
        </pc:cxnChg>
      </pc:sldChg>
      <pc:sldChg chg="add del setBg">
        <pc:chgData name="Mikey Bronowski" userId="9e85df7a66faccbe" providerId="LiveId" clId="{5788E439-B66B-4AA2-8830-A7BF3EF66C39}" dt="2021-06-07T20:42:15.660" v="50" actId="47"/>
        <pc:sldMkLst>
          <pc:docMk/>
          <pc:sldMk cId="1069131175" sldId="277"/>
        </pc:sldMkLst>
      </pc:sldChg>
      <pc:sldChg chg="add del setBg">
        <pc:chgData name="Mikey Bronowski" userId="9e85df7a66faccbe" providerId="LiveId" clId="{5788E439-B66B-4AA2-8830-A7BF3EF66C39}" dt="2021-06-07T20:42:36.059" v="52"/>
        <pc:sldMkLst>
          <pc:docMk/>
          <pc:sldMk cId="2925894297" sldId="277"/>
        </pc:sldMkLst>
      </pc:sldChg>
      <pc:sldChg chg="addSp delSp modSp add mod">
        <pc:chgData name="Mikey Bronowski" userId="9e85df7a66faccbe" providerId="LiveId" clId="{5788E439-B66B-4AA2-8830-A7BF3EF66C39}" dt="2021-06-07T20:43:32.769" v="87" actId="20577"/>
        <pc:sldMkLst>
          <pc:docMk/>
          <pc:sldMk cId="3844504680" sldId="277"/>
        </pc:sldMkLst>
        <pc:spChg chg="del">
          <ac:chgData name="Mikey Bronowski" userId="9e85df7a66faccbe" providerId="LiveId" clId="{5788E439-B66B-4AA2-8830-A7BF3EF66C39}" dt="2021-06-07T20:42:49.986" v="55" actId="478"/>
          <ac:spMkLst>
            <pc:docMk/>
            <pc:sldMk cId="3844504680" sldId="277"/>
            <ac:spMk id="2" creationId="{D1349A1A-5B1F-456E-AA6F-E01D88DA1199}"/>
          </ac:spMkLst>
        </pc:spChg>
        <pc:spChg chg="del">
          <ac:chgData name="Mikey Bronowski" userId="9e85df7a66faccbe" providerId="LiveId" clId="{5788E439-B66B-4AA2-8830-A7BF3EF66C39}" dt="2021-06-07T20:42:49.986" v="55" actId="478"/>
          <ac:spMkLst>
            <pc:docMk/>
            <pc:sldMk cId="3844504680" sldId="277"/>
            <ac:spMk id="3" creationId="{BDB4C080-34D7-49A7-8FE6-3351EE103F38}"/>
          </ac:spMkLst>
        </pc:spChg>
        <pc:spChg chg="del">
          <ac:chgData name="Mikey Bronowski" userId="9e85df7a66faccbe" providerId="LiveId" clId="{5788E439-B66B-4AA2-8830-A7BF3EF66C39}" dt="2021-06-07T20:42:49.986" v="55" actId="478"/>
          <ac:spMkLst>
            <pc:docMk/>
            <pc:sldMk cId="3844504680" sldId="277"/>
            <ac:spMk id="6" creationId="{8EF08141-C825-4E15-B6CF-DD9BFDF9077C}"/>
          </ac:spMkLst>
        </pc:spChg>
        <pc:spChg chg="del">
          <ac:chgData name="Mikey Bronowski" userId="9e85df7a66faccbe" providerId="LiveId" clId="{5788E439-B66B-4AA2-8830-A7BF3EF66C39}" dt="2021-06-07T20:42:49.986" v="55" actId="478"/>
          <ac:spMkLst>
            <pc:docMk/>
            <pc:sldMk cId="3844504680" sldId="277"/>
            <ac:spMk id="7" creationId="{9404AC8A-78F3-4A93-8954-9BCC0F20A596}"/>
          </ac:spMkLst>
        </pc:spChg>
        <pc:spChg chg="del">
          <ac:chgData name="Mikey Bronowski" userId="9e85df7a66faccbe" providerId="LiveId" clId="{5788E439-B66B-4AA2-8830-A7BF3EF66C39}" dt="2021-06-07T20:42:49.986" v="55" actId="478"/>
          <ac:spMkLst>
            <pc:docMk/>
            <pc:sldMk cId="3844504680" sldId="277"/>
            <ac:spMk id="8" creationId="{DF58DBB9-CA42-4C31-86EF-C534CC2F0080}"/>
          </ac:spMkLst>
        </pc:spChg>
        <pc:spChg chg="add mod">
          <ac:chgData name="Mikey Bronowski" userId="9e85df7a66faccbe" providerId="LiveId" clId="{5788E439-B66B-4AA2-8830-A7BF3EF66C39}" dt="2021-06-07T20:42:55.251" v="56"/>
          <ac:spMkLst>
            <pc:docMk/>
            <pc:sldMk cId="3844504680" sldId="277"/>
            <ac:spMk id="9" creationId="{4C23F757-7B88-4DAF-892A-F0F1A9EA2D84}"/>
          </ac:spMkLst>
        </pc:spChg>
        <pc:spChg chg="add mod">
          <ac:chgData name="Mikey Bronowski" userId="9e85df7a66faccbe" providerId="LiveId" clId="{5788E439-B66B-4AA2-8830-A7BF3EF66C39}" dt="2021-06-07T20:43:32.769" v="87" actId="20577"/>
          <ac:spMkLst>
            <pc:docMk/>
            <pc:sldMk cId="3844504680" sldId="277"/>
            <ac:spMk id="10" creationId="{8F25396A-7DB5-491B-9DD5-BEEF96AD929F}"/>
          </ac:spMkLst>
        </pc:spChg>
        <pc:picChg chg="del">
          <ac:chgData name="Mikey Bronowski" userId="9e85df7a66faccbe" providerId="LiveId" clId="{5788E439-B66B-4AA2-8830-A7BF3EF66C39}" dt="2021-06-07T20:42:49.986" v="55" actId="478"/>
          <ac:picMkLst>
            <pc:docMk/>
            <pc:sldMk cId="3844504680" sldId="277"/>
            <ac:picMk id="5" creationId="{B29ED3BC-0A58-42E9-8ACD-48B509308922}"/>
          </ac:picMkLst>
        </pc:picChg>
        <pc:cxnChg chg="del">
          <ac:chgData name="Mikey Bronowski" userId="9e85df7a66faccbe" providerId="LiveId" clId="{5788E439-B66B-4AA2-8830-A7BF3EF66C39}" dt="2021-06-07T20:42:49.986" v="55" actId="478"/>
          <ac:cxnSpMkLst>
            <pc:docMk/>
            <pc:sldMk cId="3844504680" sldId="277"/>
            <ac:cxnSpMk id="4" creationId="{A0E2F4F9-124C-407A-9CB4-C0E5A417BC35}"/>
          </ac:cxnSpMkLst>
        </pc:cxnChg>
        <pc:cxnChg chg="add mod">
          <ac:chgData name="Mikey Bronowski" userId="9e85df7a66faccbe" providerId="LiveId" clId="{5788E439-B66B-4AA2-8830-A7BF3EF66C39}" dt="2021-06-07T20:42:55.251" v="56"/>
          <ac:cxnSpMkLst>
            <pc:docMk/>
            <pc:sldMk cId="3844504680" sldId="277"/>
            <ac:cxnSpMk id="11" creationId="{7F8503BA-DD29-464F-B43A-C6438B7AE487}"/>
          </ac:cxnSpMkLst>
        </pc:cxnChg>
      </pc:sldChg>
      <pc:sldChg chg="addSp modSp add mod setBg">
        <pc:chgData name="Mikey Bronowski" userId="9e85df7a66faccbe" providerId="LiveId" clId="{5788E439-B66B-4AA2-8830-A7BF3EF66C39}" dt="2021-06-07T20:45:05.649" v="120" actId="404"/>
        <pc:sldMkLst>
          <pc:docMk/>
          <pc:sldMk cId="1164018059" sldId="278"/>
        </pc:sldMkLst>
        <pc:spChg chg="add mod">
          <ac:chgData name="Mikey Bronowski" userId="9e85df7a66faccbe" providerId="LiveId" clId="{5788E439-B66B-4AA2-8830-A7BF3EF66C39}" dt="2021-06-07T20:45:05.649" v="120" actId="404"/>
          <ac:spMkLst>
            <pc:docMk/>
            <pc:sldMk cId="1164018059" sldId="278"/>
            <ac:spMk id="6" creationId="{CFFB588E-0D1D-4908-AF4F-BB02BE338770}"/>
          </ac:spMkLst>
        </pc:spChg>
        <pc:spChg chg="mod">
          <ac:chgData name="Mikey Bronowski" userId="9e85df7a66faccbe" providerId="LiveId" clId="{5788E439-B66B-4AA2-8830-A7BF3EF66C39}" dt="2021-06-07T20:44:20.536" v="112" actId="20577"/>
          <ac:spMkLst>
            <pc:docMk/>
            <pc:sldMk cId="1164018059" sldId="278"/>
            <ac:spMk id="9" creationId="{4C23F757-7B88-4DAF-892A-F0F1A9EA2D84}"/>
          </ac:spMkLst>
        </pc:spChg>
        <pc:spChg chg="mod">
          <ac:chgData name="Mikey Bronowski" userId="9e85df7a66faccbe" providerId="LiveId" clId="{5788E439-B66B-4AA2-8830-A7BF3EF66C39}" dt="2021-06-07T20:44:27.099" v="113" actId="6549"/>
          <ac:spMkLst>
            <pc:docMk/>
            <pc:sldMk cId="1164018059" sldId="278"/>
            <ac:spMk id="10" creationId="{8F25396A-7DB5-491B-9DD5-BEEF96AD929F}"/>
          </ac:spMkLst>
        </pc:spChg>
      </pc:sldChg>
      <pc:sldChg chg="modSp add mod">
        <pc:chgData name="Mikey Bronowski" userId="9e85df7a66faccbe" providerId="LiveId" clId="{5788E439-B66B-4AA2-8830-A7BF3EF66C39}" dt="2021-06-07T20:45:50.421" v="127" actId="255"/>
        <pc:sldMkLst>
          <pc:docMk/>
          <pc:sldMk cId="1326503173" sldId="279"/>
        </pc:sldMkLst>
        <pc:spChg chg="mod">
          <ac:chgData name="Mikey Bronowski" userId="9e85df7a66faccbe" providerId="LiveId" clId="{5788E439-B66B-4AA2-8830-A7BF3EF66C39}" dt="2021-06-07T20:45:50.421" v="127" actId="255"/>
          <ac:spMkLst>
            <pc:docMk/>
            <pc:sldMk cId="1326503173" sldId="279"/>
            <ac:spMk id="6" creationId="{CFFB588E-0D1D-4908-AF4F-BB02BE338770}"/>
          </ac:spMkLst>
        </pc:spChg>
      </pc:sldChg>
      <pc:sldChg chg="addSp delSp modSp add del mod setBg">
        <pc:chgData name="Mikey Bronowski" userId="9e85df7a66faccbe" providerId="LiveId" clId="{5788E439-B66B-4AA2-8830-A7BF3EF66C39}" dt="2021-06-07T20:47:25.489" v="151" actId="47"/>
        <pc:sldMkLst>
          <pc:docMk/>
          <pc:sldMk cId="237513603" sldId="280"/>
        </pc:sldMkLst>
        <pc:spChg chg="del">
          <ac:chgData name="Mikey Bronowski" userId="9e85df7a66faccbe" providerId="LiveId" clId="{5788E439-B66B-4AA2-8830-A7BF3EF66C39}" dt="2021-06-07T20:46:42.542" v="142" actId="478"/>
          <ac:spMkLst>
            <pc:docMk/>
            <pc:sldMk cId="237513603" sldId="280"/>
            <ac:spMk id="6" creationId="{CFFB588E-0D1D-4908-AF4F-BB02BE338770}"/>
          </ac:spMkLst>
        </pc:spChg>
        <pc:spChg chg="add del mod">
          <ac:chgData name="Mikey Bronowski" userId="9e85df7a66faccbe" providerId="LiveId" clId="{5788E439-B66B-4AA2-8830-A7BF3EF66C39}" dt="2021-06-07T20:46:41.961" v="141"/>
          <ac:spMkLst>
            <pc:docMk/>
            <pc:sldMk cId="237513603" sldId="280"/>
            <ac:spMk id="7" creationId="{B90BF0B1-746D-47AD-B974-DE74BAE39435}"/>
          </ac:spMkLst>
        </pc:spChg>
        <pc:spChg chg="add del mod">
          <ac:chgData name="Mikey Bronowski" userId="9e85df7a66faccbe" providerId="LiveId" clId="{5788E439-B66B-4AA2-8830-A7BF3EF66C39}" dt="2021-06-07T20:46:41.961" v="141"/>
          <ac:spMkLst>
            <pc:docMk/>
            <pc:sldMk cId="237513603" sldId="280"/>
            <ac:spMk id="8" creationId="{D802DBA4-4037-451E-BA62-3417DF164112}"/>
          </ac:spMkLst>
        </pc:spChg>
        <pc:spChg chg="del">
          <ac:chgData name="Mikey Bronowski" userId="9e85df7a66faccbe" providerId="LiveId" clId="{5788E439-B66B-4AA2-8830-A7BF3EF66C39}" dt="2021-06-07T20:46:42.542" v="142" actId="478"/>
          <ac:spMkLst>
            <pc:docMk/>
            <pc:sldMk cId="237513603" sldId="280"/>
            <ac:spMk id="9" creationId="{4C23F757-7B88-4DAF-892A-F0F1A9EA2D84}"/>
          </ac:spMkLst>
        </pc:spChg>
        <pc:spChg chg="del">
          <ac:chgData name="Mikey Bronowski" userId="9e85df7a66faccbe" providerId="LiveId" clId="{5788E439-B66B-4AA2-8830-A7BF3EF66C39}" dt="2021-06-07T20:46:42.542" v="142" actId="478"/>
          <ac:spMkLst>
            <pc:docMk/>
            <pc:sldMk cId="237513603" sldId="280"/>
            <ac:spMk id="10" creationId="{8F25396A-7DB5-491B-9DD5-BEEF96AD929F}"/>
          </ac:spMkLst>
        </pc:spChg>
        <pc:spChg chg="add mod">
          <ac:chgData name="Mikey Bronowski" userId="9e85df7a66faccbe" providerId="LiveId" clId="{5788E439-B66B-4AA2-8830-A7BF3EF66C39}" dt="2021-06-07T20:46:42.909" v="143"/>
          <ac:spMkLst>
            <pc:docMk/>
            <pc:sldMk cId="237513603" sldId="280"/>
            <ac:spMk id="12" creationId="{939EB9E8-64DE-453F-ABF2-A24A845BDF35}"/>
          </ac:spMkLst>
        </pc:spChg>
        <pc:spChg chg="add mod">
          <ac:chgData name="Mikey Bronowski" userId="9e85df7a66faccbe" providerId="LiveId" clId="{5788E439-B66B-4AA2-8830-A7BF3EF66C39}" dt="2021-06-07T20:46:42.909" v="143"/>
          <ac:spMkLst>
            <pc:docMk/>
            <pc:sldMk cId="237513603" sldId="280"/>
            <ac:spMk id="13" creationId="{FD71AA93-C68B-4D62-A3B7-C29E718E13BA}"/>
          </ac:spMkLst>
        </pc:spChg>
        <pc:cxnChg chg="del">
          <ac:chgData name="Mikey Bronowski" userId="9e85df7a66faccbe" providerId="LiveId" clId="{5788E439-B66B-4AA2-8830-A7BF3EF66C39}" dt="2021-06-07T20:46:42.542" v="142" actId="478"/>
          <ac:cxnSpMkLst>
            <pc:docMk/>
            <pc:sldMk cId="237513603" sldId="280"/>
            <ac:cxnSpMk id="11" creationId="{7F8503BA-DD29-464F-B43A-C6438B7AE487}"/>
          </ac:cxnSpMkLst>
        </pc:cxnChg>
      </pc:sldChg>
      <pc:sldChg chg="modSp add mod">
        <pc:chgData name="Mikey Bronowski" userId="9e85df7a66faccbe" providerId="LiveId" clId="{5788E439-B66B-4AA2-8830-A7BF3EF66C39}" dt="2021-06-07T20:47:16.006" v="150" actId="20577"/>
        <pc:sldMkLst>
          <pc:docMk/>
          <pc:sldMk cId="996717969" sldId="281"/>
        </pc:sldMkLst>
        <pc:spChg chg="mod">
          <ac:chgData name="Mikey Bronowski" userId="9e85df7a66faccbe" providerId="LiveId" clId="{5788E439-B66B-4AA2-8830-A7BF3EF66C39}" dt="2021-06-07T20:47:11.103" v="147" actId="404"/>
          <ac:spMkLst>
            <pc:docMk/>
            <pc:sldMk cId="996717969" sldId="281"/>
            <ac:spMk id="6" creationId="{CFFB588E-0D1D-4908-AF4F-BB02BE338770}"/>
          </ac:spMkLst>
        </pc:spChg>
        <pc:spChg chg="mod">
          <ac:chgData name="Mikey Bronowski" userId="9e85df7a66faccbe" providerId="LiveId" clId="{5788E439-B66B-4AA2-8830-A7BF3EF66C39}" dt="2021-06-07T20:47:16.006" v="150" actId="20577"/>
          <ac:spMkLst>
            <pc:docMk/>
            <pc:sldMk cId="996717969" sldId="281"/>
            <ac:spMk id="9" creationId="{4C23F757-7B88-4DAF-892A-F0F1A9EA2D84}"/>
          </ac:spMkLst>
        </pc:spChg>
      </pc:sldChg>
      <pc:sldChg chg="modSp add mod">
        <pc:chgData name="Mikey Bronowski" userId="9e85df7a66faccbe" providerId="LiveId" clId="{5788E439-B66B-4AA2-8830-A7BF3EF66C39}" dt="2021-06-07T20:48:20.021" v="161" actId="20577"/>
        <pc:sldMkLst>
          <pc:docMk/>
          <pc:sldMk cId="828430050" sldId="282"/>
        </pc:sldMkLst>
        <pc:spChg chg="mod">
          <ac:chgData name="Mikey Bronowski" userId="9e85df7a66faccbe" providerId="LiveId" clId="{5788E439-B66B-4AA2-8830-A7BF3EF66C39}" dt="2021-06-07T20:48:20.021" v="161" actId="20577"/>
          <ac:spMkLst>
            <pc:docMk/>
            <pc:sldMk cId="828430050" sldId="282"/>
            <ac:spMk id="6" creationId="{CFFB588E-0D1D-4908-AF4F-BB02BE338770}"/>
          </ac:spMkLst>
        </pc:spChg>
        <pc:spChg chg="mod">
          <ac:chgData name="Mikey Bronowski" userId="9e85df7a66faccbe" providerId="LiveId" clId="{5788E439-B66B-4AA2-8830-A7BF3EF66C39}" dt="2021-06-07T20:48:06.568" v="158" actId="20577"/>
          <ac:spMkLst>
            <pc:docMk/>
            <pc:sldMk cId="828430050" sldId="282"/>
            <ac:spMk id="9" creationId="{4C23F757-7B88-4DAF-892A-F0F1A9EA2D84}"/>
          </ac:spMkLst>
        </pc:spChg>
      </pc:sldChg>
      <pc:sldChg chg="modSp add mod ord">
        <pc:chgData name="Mikey Bronowski" userId="9e85df7a66faccbe" providerId="LiveId" clId="{5788E439-B66B-4AA2-8830-A7BF3EF66C39}" dt="2021-06-07T20:48:44.294" v="182" actId="20577"/>
        <pc:sldMkLst>
          <pc:docMk/>
          <pc:sldMk cId="1578306313" sldId="283"/>
        </pc:sldMkLst>
        <pc:spChg chg="mod">
          <ac:chgData name="Mikey Bronowski" userId="9e85df7a66faccbe" providerId="LiveId" clId="{5788E439-B66B-4AA2-8830-A7BF3EF66C39}" dt="2021-06-07T20:48:44.294" v="182" actId="20577"/>
          <ac:spMkLst>
            <pc:docMk/>
            <pc:sldMk cId="1578306313" sldId="283"/>
            <ac:spMk id="6" creationId="{CFFB588E-0D1D-4908-AF4F-BB02BE338770}"/>
          </ac:spMkLst>
        </pc:spChg>
      </pc:sldChg>
      <pc:sldChg chg="modSp add mod ord">
        <pc:chgData name="Mikey Bronowski" userId="9e85df7a66faccbe" providerId="LiveId" clId="{5788E439-B66B-4AA2-8830-A7BF3EF66C39}" dt="2021-06-07T20:49:21.957" v="192" actId="20577"/>
        <pc:sldMkLst>
          <pc:docMk/>
          <pc:sldMk cId="4258760891" sldId="284"/>
        </pc:sldMkLst>
        <pc:spChg chg="mod">
          <ac:chgData name="Mikey Bronowski" userId="9e85df7a66faccbe" providerId="LiveId" clId="{5788E439-B66B-4AA2-8830-A7BF3EF66C39}" dt="2021-06-07T20:49:21.957" v="192" actId="20577"/>
          <ac:spMkLst>
            <pc:docMk/>
            <pc:sldMk cId="4258760891" sldId="284"/>
            <ac:spMk id="6" creationId="{CFFB588E-0D1D-4908-AF4F-BB02BE338770}"/>
          </ac:spMkLst>
        </pc:spChg>
        <pc:spChg chg="mod">
          <ac:chgData name="Mikey Bronowski" userId="9e85df7a66faccbe" providerId="LiveId" clId="{5788E439-B66B-4AA2-8830-A7BF3EF66C39}" dt="2021-06-07T20:49:07.814" v="188" actId="20577"/>
          <ac:spMkLst>
            <pc:docMk/>
            <pc:sldMk cId="4258760891" sldId="284"/>
            <ac:spMk id="9" creationId="{4C23F757-7B88-4DAF-892A-F0F1A9EA2D84}"/>
          </ac:spMkLst>
        </pc:spChg>
      </pc:sldChg>
      <pc:sldChg chg="addSp delSp modSp add mod">
        <pc:chgData name="Mikey Bronowski" userId="9e85df7a66faccbe" providerId="LiveId" clId="{5788E439-B66B-4AA2-8830-A7BF3EF66C39}" dt="2021-06-07T20:50:28.420" v="216"/>
        <pc:sldMkLst>
          <pc:docMk/>
          <pc:sldMk cId="485344173" sldId="285"/>
        </pc:sldMkLst>
        <pc:spChg chg="del">
          <ac:chgData name="Mikey Bronowski" userId="9e85df7a66faccbe" providerId="LiveId" clId="{5788E439-B66B-4AA2-8830-A7BF3EF66C39}" dt="2021-06-07T20:49:51.427" v="204" actId="478"/>
          <ac:spMkLst>
            <pc:docMk/>
            <pc:sldMk cId="485344173" sldId="285"/>
            <ac:spMk id="6" creationId="{CFFB588E-0D1D-4908-AF4F-BB02BE338770}"/>
          </ac:spMkLst>
        </pc:spChg>
        <pc:spChg chg="add mod">
          <ac:chgData name="Mikey Bronowski" userId="9e85df7a66faccbe" providerId="LiveId" clId="{5788E439-B66B-4AA2-8830-A7BF3EF66C39}" dt="2021-06-07T20:50:06" v="211" actId="403"/>
          <ac:spMkLst>
            <pc:docMk/>
            <pc:sldMk cId="485344173" sldId="285"/>
            <ac:spMk id="7" creationId="{12EAC8BC-B544-48D2-8EEC-123AA59A7F9A}"/>
          </ac:spMkLst>
        </pc:spChg>
        <pc:spChg chg="add del mod">
          <ac:chgData name="Mikey Bronowski" userId="9e85df7a66faccbe" providerId="LiveId" clId="{5788E439-B66B-4AA2-8830-A7BF3EF66C39}" dt="2021-06-07T20:50:22.095" v="214" actId="478"/>
          <ac:spMkLst>
            <pc:docMk/>
            <pc:sldMk cId="485344173" sldId="285"/>
            <ac:spMk id="8" creationId="{F4C4ADA0-2A30-4A9E-AB2B-EF4E26178CCB}"/>
          </ac:spMkLst>
        </pc:spChg>
        <pc:spChg chg="mod">
          <ac:chgData name="Mikey Bronowski" userId="9e85df7a66faccbe" providerId="LiveId" clId="{5788E439-B66B-4AA2-8830-A7BF3EF66C39}" dt="2021-06-07T20:49:44.175" v="203" actId="20577"/>
          <ac:spMkLst>
            <pc:docMk/>
            <pc:sldMk cId="485344173" sldId="285"/>
            <ac:spMk id="9" creationId="{4C23F757-7B88-4DAF-892A-F0F1A9EA2D84}"/>
          </ac:spMkLst>
        </pc:spChg>
        <pc:spChg chg="add del mod">
          <ac:chgData name="Mikey Bronowski" userId="9e85df7a66faccbe" providerId="LiveId" clId="{5788E439-B66B-4AA2-8830-A7BF3EF66C39}" dt="2021-06-07T20:50:20.648" v="213" actId="478"/>
          <ac:spMkLst>
            <pc:docMk/>
            <pc:sldMk cId="485344173" sldId="285"/>
            <ac:spMk id="12" creationId="{BCCA7F9A-9EE0-466E-A02D-446C35348D46}"/>
          </ac:spMkLst>
        </pc:spChg>
        <pc:spChg chg="add del mod">
          <ac:chgData name="Mikey Bronowski" userId="9e85df7a66faccbe" providerId="LiveId" clId="{5788E439-B66B-4AA2-8830-A7BF3EF66C39}" dt="2021-06-07T20:50:19.071" v="212" actId="478"/>
          <ac:spMkLst>
            <pc:docMk/>
            <pc:sldMk cId="485344173" sldId="285"/>
            <ac:spMk id="13" creationId="{91437EBF-ABC0-416A-ACA3-8506BA1DE667}"/>
          </ac:spMkLst>
        </pc:spChg>
        <pc:spChg chg="add del mod">
          <ac:chgData name="Mikey Bronowski" userId="9e85df7a66faccbe" providerId="LiveId" clId="{5788E439-B66B-4AA2-8830-A7BF3EF66C39}" dt="2021-06-07T20:50:28.420" v="216"/>
          <ac:spMkLst>
            <pc:docMk/>
            <pc:sldMk cId="485344173" sldId="285"/>
            <ac:spMk id="14" creationId="{1AEE12C7-4527-40EA-B904-BD3DE932C1D9}"/>
          </ac:spMkLst>
        </pc:spChg>
        <pc:spChg chg="add del mod">
          <ac:chgData name="Mikey Bronowski" userId="9e85df7a66faccbe" providerId="LiveId" clId="{5788E439-B66B-4AA2-8830-A7BF3EF66C39}" dt="2021-06-07T20:50:28.420" v="216"/>
          <ac:spMkLst>
            <pc:docMk/>
            <pc:sldMk cId="485344173" sldId="285"/>
            <ac:spMk id="15" creationId="{A33CB770-3546-4260-ACAF-88117784ECD1}"/>
          </ac:spMkLst>
        </pc:spChg>
        <pc:spChg chg="add del mod">
          <ac:chgData name="Mikey Bronowski" userId="9e85df7a66faccbe" providerId="LiveId" clId="{5788E439-B66B-4AA2-8830-A7BF3EF66C39}" dt="2021-06-07T20:50:28.420" v="216"/>
          <ac:spMkLst>
            <pc:docMk/>
            <pc:sldMk cId="485344173" sldId="285"/>
            <ac:spMk id="16" creationId="{4BFA7DC8-2B2F-4D91-B6BA-630504313833}"/>
          </ac:spMkLst>
        </pc:spChg>
      </pc:sldChg>
      <pc:sldChg chg="add ord">
        <pc:chgData name="Mikey Bronowski" userId="9e85df7a66faccbe" providerId="LiveId" clId="{5788E439-B66B-4AA2-8830-A7BF3EF66C39}" dt="2021-06-07T20:50:42.340" v="220"/>
        <pc:sldMkLst>
          <pc:docMk/>
          <pc:sldMk cId="3259465172" sldId="286"/>
        </pc:sldMkLst>
      </pc:sldChg>
      <pc:sldMasterChg chg="addSp modSldLayout">
        <pc:chgData name="Mikey Bronowski" userId="9e85df7a66faccbe" providerId="LiveId" clId="{5788E439-B66B-4AA2-8830-A7BF3EF66C39}" dt="2021-06-07T20:38:02.474" v="1"/>
        <pc:sldMasterMkLst>
          <pc:docMk/>
          <pc:sldMasterMk cId="2596298325" sldId="2147483682"/>
        </pc:sldMasterMkLst>
        <pc:picChg chg="add">
          <ac:chgData name="Mikey Bronowski" userId="9e85df7a66faccbe" providerId="LiveId" clId="{5788E439-B66B-4AA2-8830-A7BF3EF66C39}" dt="2021-06-07T20:38:02.474" v="1"/>
          <ac:picMkLst>
            <pc:docMk/>
            <pc:sldMasterMk cId="2596298325" sldId="2147483682"/>
            <ac:picMk id="7" creationId="{F0AA2F9C-D68D-4379-BB3F-0A53E6493059}"/>
          </ac:picMkLst>
        </pc:picChg>
        <pc:picChg chg="add">
          <ac:chgData name="Mikey Bronowski" userId="9e85df7a66faccbe" providerId="LiveId" clId="{5788E439-B66B-4AA2-8830-A7BF3EF66C39}" dt="2021-06-07T20:38:02.474" v="1"/>
          <ac:picMkLst>
            <pc:docMk/>
            <pc:sldMasterMk cId="2596298325" sldId="2147483682"/>
            <ac:picMk id="8" creationId="{6C306CE7-67A0-4150-8313-D335E4F81FC1}"/>
          </ac:picMkLst>
        </pc:picChg>
        <pc:sldLayoutChg chg="addSp">
          <pc:chgData name="Mikey Bronowski" userId="9e85df7a66faccbe" providerId="LiveId" clId="{5788E439-B66B-4AA2-8830-A7BF3EF66C39}" dt="2021-06-07T20:38:02.474" v="1"/>
          <pc:sldLayoutMkLst>
            <pc:docMk/>
            <pc:sldMasterMk cId="2596298325" sldId="2147483682"/>
            <pc:sldLayoutMk cId="3137341536" sldId="2147483683"/>
          </pc:sldLayoutMkLst>
          <pc:picChg chg="add">
            <ac:chgData name="Mikey Bronowski" userId="9e85df7a66faccbe" providerId="LiveId" clId="{5788E439-B66B-4AA2-8830-A7BF3EF66C39}" dt="2021-06-07T20:38:02.474" v="1"/>
            <ac:picMkLst>
              <pc:docMk/>
              <pc:sldMasterMk cId="2596298325" sldId="2147483682"/>
              <pc:sldLayoutMk cId="3137341536" sldId="2147483683"/>
              <ac:picMk id="7" creationId="{B8F47FDC-BC3F-4C9A-9BF9-EF00700871B8}"/>
            </ac:picMkLst>
          </pc:picChg>
        </pc:sldLayoutChg>
      </pc:sldMasterChg>
      <pc:sldMasterChg chg="addSp modSldLayout">
        <pc:chgData name="Mikey Bronowski" userId="9e85df7a66faccbe" providerId="LiveId" clId="{5788E439-B66B-4AA2-8830-A7BF3EF66C39}" dt="2021-06-07T20:38:04.661" v="3"/>
        <pc:sldMasterMkLst>
          <pc:docMk/>
          <pc:sldMasterMk cId="3426270611" sldId="2147483701"/>
        </pc:sldMasterMkLst>
        <pc:picChg chg="add">
          <ac:chgData name="Mikey Bronowski" userId="9e85df7a66faccbe" providerId="LiveId" clId="{5788E439-B66B-4AA2-8830-A7BF3EF66C39}" dt="2021-06-07T20:38:04.661" v="3"/>
          <ac:picMkLst>
            <pc:docMk/>
            <pc:sldMasterMk cId="3426270611" sldId="2147483701"/>
            <ac:picMk id="7" creationId="{7B795760-DAAB-485B-84FD-874FA9584FEB}"/>
          </ac:picMkLst>
        </pc:picChg>
        <pc:picChg chg="add">
          <ac:chgData name="Mikey Bronowski" userId="9e85df7a66faccbe" providerId="LiveId" clId="{5788E439-B66B-4AA2-8830-A7BF3EF66C39}" dt="2021-06-07T20:38:04.661" v="3"/>
          <ac:picMkLst>
            <pc:docMk/>
            <pc:sldMasterMk cId="3426270611" sldId="2147483701"/>
            <ac:picMk id="8" creationId="{39F40737-551F-4133-BC68-85F5F6446E91}"/>
          </ac:picMkLst>
        </pc:picChg>
        <pc:sldLayoutChg chg="addSp">
          <pc:chgData name="Mikey Bronowski" userId="9e85df7a66faccbe" providerId="LiveId" clId="{5788E439-B66B-4AA2-8830-A7BF3EF66C39}" dt="2021-06-07T20:38:04.661" v="3"/>
          <pc:sldLayoutMkLst>
            <pc:docMk/>
            <pc:sldMasterMk cId="3426270611" sldId="2147483701"/>
            <pc:sldLayoutMk cId="2622032773" sldId="2147483702"/>
          </pc:sldLayoutMkLst>
          <pc:picChg chg="add">
            <ac:chgData name="Mikey Bronowski" userId="9e85df7a66faccbe" providerId="LiveId" clId="{5788E439-B66B-4AA2-8830-A7BF3EF66C39}" dt="2021-06-07T20:38:04.661" v="3"/>
            <ac:picMkLst>
              <pc:docMk/>
              <pc:sldMasterMk cId="3426270611" sldId="2147483701"/>
              <pc:sldLayoutMk cId="2622032773" sldId="2147483702"/>
              <ac:picMk id="7" creationId="{65635CE0-7EAB-4A49-85FC-A4233AB09F8E}"/>
            </ac:picMkLst>
          </pc:picChg>
        </pc:sldLayoutChg>
      </pc:sldMasterChg>
      <pc:sldMasterChg chg="addSp modSldLayout">
        <pc:chgData name="Mikey Bronowski" userId="9e85df7a66faccbe" providerId="LiveId" clId="{5788E439-B66B-4AA2-8830-A7BF3EF66C39}" dt="2021-06-07T20:38:05.524" v="4"/>
        <pc:sldMasterMkLst>
          <pc:docMk/>
          <pc:sldMasterMk cId="1139211547" sldId="2147483720"/>
        </pc:sldMasterMkLst>
        <pc:picChg chg="add">
          <ac:chgData name="Mikey Bronowski" userId="9e85df7a66faccbe" providerId="LiveId" clId="{5788E439-B66B-4AA2-8830-A7BF3EF66C39}" dt="2021-06-07T20:38:05.524" v="4"/>
          <ac:picMkLst>
            <pc:docMk/>
            <pc:sldMasterMk cId="1139211547" sldId="2147483720"/>
            <ac:picMk id="7" creationId="{2594BEA2-1528-4A24-B62C-FC5885E7CE3D}"/>
          </ac:picMkLst>
        </pc:picChg>
        <pc:picChg chg="add">
          <ac:chgData name="Mikey Bronowski" userId="9e85df7a66faccbe" providerId="LiveId" clId="{5788E439-B66B-4AA2-8830-A7BF3EF66C39}" dt="2021-06-07T20:38:05.524" v="4"/>
          <ac:picMkLst>
            <pc:docMk/>
            <pc:sldMasterMk cId="1139211547" sldId="2147483720"/>
            <ac:picMk id="8" creationId="{8BD41659-3AC7-4FF7-BC63-8242BCE28880}"/>
          </ac:picMkLst>
        </pc:picChg>
        <pc:sldLayoutChg chg="addSp">
          <pc:chgData name="Mikey Bronowski" userId="9e85df7a66faccbe" providerId="LiveId" clId="{5788E439-B66B-4AA2-8830-A7BF3EF66C39}" dt="2021-06-07T20:38:05.524" v="4"/>
          <pc:sldLayoutMkLst>
            <pc:docMk/>
            <pc:sldMasterMk cId="1139211547" sldId="2147483720"/>
            <pc:sldLayoutMk cId="451271298" sldId="2147483721"/>
          </pc:sldLayoutMkLst>
          <pc:picChg chg="add">
            <ac:chgData name="Mikey Bronowski" userId="9e85df7a66faccbe" providerId="LiveId" clId="{5788E439-B66B-4AA2-8830-A7BF3EF66C39}" dt="2021-06-07T20:38:05.524" v="4"/>
            <ac:picMkLst>
              <pc:docMk/>
              <pc:sldMasterMk cId="1139211547" sldId="2147483720"/>
              <pc:sldLayoutMk cId="451271298" sldId="2147483721"/>
              <ac:picMk id="7" creationId="{3DE60A06-8455-4716-BAC2-43F5D9C0D124}"/>
            </ac:picMkLst>
          </pc:picChg>
        </pc:sldLayoutChg>
      </pc:sldMasterChg>
      <pc:sldMasterChg chg="addSp delSldLayout modSldLayout">
        <pc:chgData name="Mikey Bronowski" userId="9e85df7a66faccbe" providerId="LiveId" clId="{5788E439-B66B-4AA2-8830-A7BF3EF66C39}" dt="2021-06-07T20:50:36.137" v="217" actId="2696"/>
        <pc:sldMasterMkLst>
          <pc:docMk/>
          <pc:sldMasterMk cId="1713964711" sldId="2147483739"/>
        </pc:sldMasterMkLst>
        <pc:picChg chg="add">
          <ac:chgData name="Mikey Bronowski" userId="9e85df7a66faccbe" providerId="LiveId" clId="{5788E439-B66B-4AA2-8830-A7BF3EF66C39}" dt="2021-06-07T20:38:06.707" v="5"/>
          <ac:picMkLst>
            <pc:docMk/>
            <pc:sldMasterMk cId="1713964711" sldId="2147483739"/>
            <ac:picMk id="8" creationId="{8D285129-2702-4911-97A6-232E8A4F36C5}"/>
          </ac:picMkLst>
        </pc:picChg>
        <pc:picChg chg="add">
          <ac:chgData name="Mikey Bronowski" userId="9e85df7a66faccbe" providerId="LiveId" clId="{5788E439-B66B-4AA2-8830-A7BF3EF66C39}" dt="2021-06-07T20:38:06.707" v="5"/>
          <ac:picMkLst>
            <pc:docMk/>
            <pc:sldMasterMk cId="1713964711" sldId="2147483739"/>
            <ac:picMk id="9" creationId="{C4199F7E-AEE3-424C-8DD8-9E428A0F1758}"/>
          </ac:picMkLst>
        </pc:picChg>
        <pc:sldLayoutChg chg="addSp">
          <pc:chgData name="Mikey Bronowski" userId="9e85df7a66faccbe" providerId="LiveId" clId="{5788E439-B66B-4AA2-8830-A7BF3EF66C39}" dt="2021-06-07T20:38:06.707" v="5"/>
          <pc:sldLayoutMkLst>
            <pc:docMk/>
            <pc:sldMasterMk cId="1713964711" sldId="2147483739"/>
            <pc:sldLayoutMk cId="1459705974" sldId="2147483740"/>
          </pc:sldLayoutMkLst>
          <pc:picChg chg="add">
            <ac:chgData name="Mikey Bronowski" userId="9e85df7a66faccbe" providerId="LiveId" clId="{5788E439-B66B-4AA2-8830-A7BF3EF66C39}" dt="2021-06-07T20:38:06.707" v="5"/>
            <ac:picMkLst>
              <pc:docMk/>
              <pc:sldMasterMk cId="1713964711" sldId="2147483739"/>
              <pc:sldLayoutMk cId="1459705974" sldId="2147483740"/>
              <ac:picMk id="12" creationId="{0810AF21-8D42-4BC5-B936-44603BD6CE27}"/>
            </ac:picMkLst>
          </pc:picChg>
        </pc:sldLayoutChg>
        <pc:sldLayoutChg chg="del">
          <pc:chgData name="Mikey Bronowski" userId="9e85df7a66faccbe" providerId="LiveId" clId="{5788E439-B66B-4AA2-8830-A7BF3EF66C39}" dt="2021-06-07T20:42:15.660" v="50" actId="47"/>
          <pc:sldLayoutMkLst>
            <pc:docMk/>
            <pc:sldMasterMk cId="1713964711" sldId="2147483739"/>
            <pc:sldLayoutMk cId="2414145354" sldId="2147483751"/>
          </pc:sldLayoutMkLst>
        </pc:sldLayoutChg>
        <pc:sldLayoutChg chg="del">
          <pc:chgData name="Mikey Bronowski" userId="9e85df7a66faccbe" providerId="LiveId" clId="{5788E439-B66B-4AA2-8830-A7BF3EF66C39}" dt="2021-06-07T20:38:49.267" v="11" actId="2696"/>
          <pc:sldLayoutMkLst>
            <pc:docMk/>
            <pc:sldMasterMk cId="1713964711" sldId="2147483739"/>
            <pc:sldLayoutMk cId="1763332211" sldId="2147483752"/>
          </pc:sldLayoutMkLst>
        </pc:sldLayoutChg>
        <pc:sldLayoutChg chg="del">
          <pc:chgData name="Mikey Bronowski" userId="9e85df7a66faccbe" providerId="LiveId" clId="{5788E439-B66B-4AA2-8830-A7BF3EF66C39}" dt="2021-06-07T20:42:46.083" v="54" actId="2696"/>
          <pc:sldLayoutMkLst>
            <pc:docMk/>
            <pc:sldMasterMk cId="1713964711" sldId="2147483739"/>
            <pc:sldLayoutMk cId="4104053714" sldId="2147483753"/>
          </pc:sldLayoutMkLst>
        </pc:sldLayoutChg>
        <pc:sldLayoutChg chg="del">
          <pc:chgData name="Mikey Bronowski" userId="9e85df7a66faccbe" providerId="LiveId" clId="{5788E439-B66B-4AA2-8830-A7BF3EF66C39}" dt="2021-06-07T20:46:17.433" v="129" actId="2696"/>
          <pc:sldLayoutMkLst>
            <pc:docMk/>
            <pc:sldMasterMk cId="1713964711" sldId="2147483739"/>
            <pc:sldLayoutMk cId="1983934003" sldId="2147483754"/>
          </pc:sldLayoutMkLst>
        </pc:sldLayoutChg>
        <pc:sldLayoutChg chg="del">
          <pc:chgData name="Mikey Bronowski" userId="9e85df7a66faccbe" providerId="LiveId" clId="{5788E439-B66B-4AA2-8830-A7BF3EF66C39}" dt="2021-06-07T20:49:35.232" v="195" actId="2696"/>
          <pc:sldLayoutMkLst>
            <pc:docMk/>
            <pc:sldMasterMk cId="1713964711" sldId="2147483739"/>
            <pc:sldLayoutMk cId="2797079732" sldId="2147483755"/>
          </pc:sldLayoutMkLst>
        </pc:sldLayoutChg>
        <pc:sldLayoutChg chg="del">
          <pc:chgData name="Mikey Bronowski" userId="9e85df7a66faccbe" providerId="LiveId" clId="{5788E439-B66B-4AA2-8830-A7BF3EF66C39}" dt="2021-06-07T20:49:28.671" v="193" actId="2696"/>
          <pc:sldLayoutMkLst>
            <pc:docMk/>
            <pc:sldMasterMk cId="1713964711" sldId="2147483739"/>
            <pc:sldLayoutMk cId="1734006150" sldId="2147483756"/>
          </pc:sldLayoutMkLst>
        </pc:sldLayoutChg>
        <pc:sldLayoutChg chg="del">
          <pc:chgData name="Mikey Bronowski" userId="9e85df7a66faccbe" providerId="LiveId" clId="{5788E439-B66B-4AA2-8830-A7BF3EF66C39}" dt="2021-06-07T20:50:36.137" v="217" actId="2696"/>
          <pc:sldLayoutMkLst>
            <pc:docMk/>
            <pc:sldMasterMk cId="1713964711" sldId="2147483739"/>
            <pc:sldLayoutMk cId="3143225456" sldId="2147483757"/>
          </pc:sldLayoutMkLst>
        </pc:sldLayoutChg>
      </pc:sldMasterChg>
    </pc:docChg>
  </pc:docChgLst>
  <pc:docChgLst>
    <pc:chgData name="Mikey Bronowski" userId="9e85df7a66faccbe" providerId="LiveId" clId="{00A0A462-4411-4DC0-B356-3EBC54A766CD}"/>
    <pc:docChg chg="custSel addSld delSld modSld sldOrd">
      <pc:chgData name="Mikey Bronowski" userId="9e85df7a66faccbe" providerId="LiveId" clId="{00A0A462-4411-4DC0-B356-3EBC54A766CD}" dt="2022-01-26T00:45:34.724" v="12" actId="47"/>
      <pc:docMkLst>
        <pc:docMk/>
      </pc:docMkLst>
      <pc:sldChg chg="addSp delSp modSp mod">
        <pc:chgData name="Mikey Bronowski" userId="9e85df7a66faccbe" providerId="LiveId" clId="{00A0A462-4411-4DC0-B356-3EBC54A766CD}" dt="2022-01-25T22:58:06.099" v="6" actId="1076"/>
        <pc:sldMkLst>
          <pc:docMk/>
          <pc:sldMk cId="816422859" sldId="276"/>
        </pc:sldMkLst>
        <pc:picChg chg="add del mod">
          <ac:chgData name="Mikey Bronowski" userId="9e85df7a66faccbe" providerId="LiveId" clId="{00A0A462-4411-4DC0-B356-3EBC54A766CD}" dt="2022-01-25T22:58:00.903" v="3" actId="478"/>
          <ac:picMkLst>
            <pc:docMk/>
            <pc:sldMk cId="816422859" sldId="276"/>
            <ac:picMk id="10" creationId="{E70E5ACB-8C26-4FE9-8B7E-F301828BA19B}"/>
          </ac:picMkLst>
        </pc:picChg>
        <pc:picChg chg="add mod">
          <ac:chgData name="Mikey Bronowski" userId="9e85df7a66faccbe" providerId="LiveId" clId="{00A0A462-4411-4DC0-B356-3EBC54A766CD}" dt="2022-01-25T22:58:06.099" v="6" actId="1076"/>
          <ac:picMkLst>
            <pc:docMk/>
            <pc:sldMk cId="816422859" sldId="276"/>
            <ac:picMk id="12" creationId="{25FB1222-FFBF-4699-AB5B-6110F3174E2A}"/>
          </ac:picMkLst>
        </pc:picChg>
      </pc:sldChg>
      <pc:sldChg chg="del">
        <pc:chgData name="Mikey Bronowski" userId="9e85df7a66faccbe" providerId="LiveId" clId="{00A0A462-4411-4DC0-B356-3EBC54A766CD}" dt="2022-01-26T00:45:34.724" v="12" actId="47"/>
        <pc:sldMkLst>
          <pc:docMk/>
          <pc:sldMk cId="3393952058" sldId="287"/>
        </pc:sldMkLst>
      </pc:sldChg>
      <pc:sldChg chg="add ord">
        <pc:chgData name="Mikey Bronowski" userId="9e85df7a66faccbe" providerId="LiveId" clId="{00A0A462-4411-4DC0-B356-3EBC54A766CD}" dt="2022-01-26T00:45:33.428" v="11"/>
        <pc:sldMkLst>
          <pc:docMk/>
          <pc:sldMk cId="1097710735" sldId="288"/>
        </pc:sldMkLst>
      </pc:sldChg>
      <pc:sldChg chg="add del">
        <pc:chgData name="Mikey Bronowski" userId="9e85df7a66faccbe" providerId="LiveId" clId="{00A0A462-4411-4DC0-B356-3EBC54A766CD}" dt="2022-01-26T00:45:27.330" v="8"/>
        <pc:sldMkLst>
          <pc:docMk/>
          <pc:sldMk cId="4229023563" sldId="28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hyperlink" Target="http://user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F0F35-34DD-4F3A-A8EA-8E597F3DF1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954" y="0"/>
            <a:ext cx="11083046" cy="68580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628AD749-31F1-47D1-A141-F6FF197B2D46}"/>
              </a:ext>
            </a:extLst>
          </p:cNvPr>
          <p:cNvSpPr txBox="1">
            <a:spLocks/>
          </p:cNvSpPr>
          <p:nvPr userDrawn="1"/>
        </p:nvSpPr>
        <p:spPr>
          <a:xfrm>
            <a:off x="1000380" y="1026723"/>
            <a:ext cx="2266439" cy="860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9930AEA-C7B9-4F3E-918E-9AC63DA855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4570" y="705710"/>
            <a:ext cx="6459166" cy="520276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30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MDPU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723D1EA-5D76-4EE8-BD7D-1CC7F9AA204D}"/>
              </a:ext>
            </a:extLst>
          </p:cNvPr>
          <p:cNvSpPr txBox="1">
            <a:spLocks/>
          </p:cNvSpPr>
          <p:nvPr userDrawn="1"/>
        </p:nvSpPr>
        <p:spPr>
          <a:xfrm>
            <a:off x="287002" y="3612653"/>
            <a:ext cx="3294979" cy="104253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our User Group Has To Offer</a:t>
            </a:r>
          </a:p>
        </p:txBody>
      </p:sp>
      <p:sp>
        <p:nvSpPr>
          <p:cNvPr id="9" name="Rectangle 8">
            <a:hlinkClick r:id="rId2"/>
            <a:extLst>
              <a:ext uri="{FF2B5EF4-FFF2-40B4-BE49-F238E27FC236}">
                <a16:creationId xmlns:a16="http://schemas.microsoft.com/office/drawing/2014/main" id="{84B7BBC1-E5E8-4D9E-87B0-C6250384CE9D}"/>
              </a:ext>
            </a:extLst>
          </p:cNvPr>
          <p:cNvSpPr/>
          <p:nvPr userDrawn="1"/>
        </p:nvSpPr>
        <p:spPr>
          <a:xfrm>
            <a:off x="4081199" y="3471256"/>
            <a:ext cx="1566149" cy="59112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 in our Meetup</a:t>
            </a:r>
          </a:p>
        </p:txBody>
      </p:sp>
      <p:sp>
        <p:nvSpPr>
          <p:cNvPr id="10" name="Rectangle 9">
            <a:hlinkClick r:id="rId3"/>
            <a:extLst>
              <a:ext uri="{FF2B5EF4-FFF2-40B4-BE49-F238E27FC236}">
                <a16:creationId xmlns:a16="http://schemas.microsoft.com/office/drawing/2014/main" id="{68BCE551-0F57-46C3-B82C-E1507FE1910F}"/>
              </a:ext>
            </a:extLst>
          </p:cNvPr>
          <p:cNvSpPr/>
          <p:nvPr userDrawn="1"/>
        </p:nvSpPr>
        <p:spPr>
          <a:xfrm>
            <a:off x="7430360" y="3471256"/>
            <a:ext cx="2245655" cy="7480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Join the conversation on our Facebook group</a:t>
            </a:r>
          </a:p>
        </p:txBody>
      </p:sp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C1424838-9B31-4960-978A-F6F60D9EBFAD}"/>
              </a:ext>
            </a:extLst>
          </p:cNvPr>
          <p:cNvSpPr/>
          <p:nvPr userDrawn="1"/>
        </p:nvSpPr>
        <p:spPr>
          <a:xfrm>
            <a:off x="5806954" y="3471256"/>
            <a:ext cx="1558898" cy="55442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Follow our page on Facebook</a:t>
            </a:r>
          </a:p>
        </p:txBody>
      </p:sp>
      <p:sp>
        <p:nvSpPr>
          <p:cNvPr id="13" name="Rectangle 12">
            <a:hlinkClick r:id="rId4"/>
            <a:extLst>
              <a:ext uri="{FF2B5EF4-FFF2-40B4-BE49-F238E27FC236}">
                <a16:creationId xmlns:a16="http://schemas.microsoft.com/office/drawing/2014/main" id="{ED4DFDD2-BF64-42BC-8938-5CAEE09D512E}"/>
              </a:ext>
            </a:extLst>
          </p:cNvPr>
          <p:cNvSpPr/>
          <p:nvPr userDrawn="1"/>
        </p:nvSpPr>
        <p:spPr>
          <a:xfrm>
            <a:off x="5741870" y="5579719"/>
            <a:ext cx="1643619" cy="58575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Follow our Videos on </a:t>
            </a:r>
            <a:r>
              <a:rPr lang="en-US" sz="1400" b="1" i="0" dirty="0" err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Youtube</a:t>
            </a:r>
            <a:endParaRPr lang="en-US" sz="14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A732F5-6137-4326-BED9-B5D36F7A624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167411" y="4467819"/>
            <a:ext cx="4673975" cy="734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3">
            <a:extLst>
              <a:ext uri="{FF2B5EF4-FFF2-40B4-BE49-F238E27FC236}">
                <a16:creationId xmlns:a16="http://schemas.microsoft.com/office/drawing/2014/main" id="{4DAB7F35-0BF5-4E2B-840B-72A820128343}"/>
              </a:ext>
            </a:extLst>
          </p:cNvPr>
          <p:cNvSpPr txBox="1">
            <a:spLocks/>
          </p:cNvSpPr>
          <p:nvPr userDrawn="1"/>
        </p:nvSpPr>
        <p:spPr>
          <a:xfrm>
            <a:off x="266027" y="2987663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i="0" dirty="0">
                <a:latin typeface="Segoe UI" panose="020B0502040204020203" pitchFamily="34" charset="0"/>
                <a:cs typeface="Segoe UI" panose="020B0502040204020203" pitchFamily="34" charset="0"/>
              </a:rPr>
              <a:t>Explore</a:t>
            </a:r>
          </a:p>
        </p:txBody>
      </p:sp>
      <p:pic>
        <p:nvPicPr>
          <p:cNvPr id="10244" name="Picture 4" descr="Benin WordPress Meetup (Benin, Nigeria) | Meetup">
            <a:extLst>
              <a:ext uri="{FF2B5EF4-FFF2-40B4-BE49-F238E27FC236}">
                <a16:creationId xmlns:a16="http://schemas.microsoft.com/office/drawing/2014/main" id="{C9F62791-F4A0-44A9-9747-B92FE5B52F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487" y="2287330"/>
            <a:ext cx="1749630" cy="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Facebook FOLLOW Logo (Page 1) - Line.17QQ.com">
            <a:extLst>
              <a:ext uri="{FF2B5EF4-FFF2-40B4-BE49-F238E27FC236}">
                <a16:creationId xmlns:a16="http://schemas.microsoft.com/office/drawing/2014/main" id="{F13F2F54-D50D-451A-8BE9-A183B1A257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013" y="2244450"/>
            <a:ext cx="1831335" cy="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Fb Groups - a decent tool for starting your online interest based community  | ReviewMyCommunity.net">
            <a:extLst>
              <a:ext uri="{FF2B5EF4-FFF2-40B4-BE49-F238E27FC236}">
                <a16:creationId xmlns:a16="http://schemas.microsoft.com/office/drawing/2014/main" id="{7467FB39-9B27-432A-8E4D-E11F1597A6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745" y="2253694"/>
            <a:ext cx="954578" cy="95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YouTube is getting a new logo every week this month – here's why | Creative  Bloq">
            <a:extLst>
              <a:ext uri="{FF2B5EF4-FFF2-40B4-BE49-F238E27FC236}">
                <a16:creationId xmlns:a16="http://schemas.microsoft.com/office/drawing/2014/main" id="{192E518C-59E0-45A0-B21E-D6843CFB0D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588" y="4655183"/>
            <a:ext cx="1643619" cy="9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2D68A255-D8C4-4AD2-97B0-69744EB3E90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87" y="-248575"/>
            <a:ext cx="4605250" cy="23784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93F466-01C0-4F13-9100-205AA53FE9F3}"/>
              </a:ext>
            </a:extLst>
          </p:cNvPr>
          <p:cNvSpPr txBox="1"/>
          <p:nvPr userDrawn="1"/>
        </p:nvSpPr>
        <p:spPr>
          <a:xfrm>
            <a:off x="5657952" y="4039027"/>
            <a:ext cx="1772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https://bit.ly/2P9sqLy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CAF779-AF78-417B-9D6F-874D66C0DF0F}"/>
              </a:ext>
            </a:extLst>
          </p:cNvPr>
          <p:cNvSpPr txBox="1"/>
          <p:nvPr userDrawn="1"/>
        </p:nvSpPr>
        <p:spPr>
          <a:xfrm>
            <a:off x="7525458" y="4023216"/>
            <a:ext cx="1928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lvl="0"/>
            <a:r>
              <a:rPr lang="en-GB" dirty="0"/>
              <a:t>https://bit.ly/2QqAWX4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B76DF-8C3D-47AE-AF43-EFD78650F25C}"/>
              </a:ext>
            </a:extLst>
          </p:cNvPr>
          <p:cNvSpPr txBox="1"/>
          <p:nvPr userDrawn="1"/>
        </p:nvSpPr>
        <p:spPr>
          <a:xfrm>
            <a:off x="3843943" y="4075727"/>
            <a:ext cx="183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lvl="0"/>
            <a:r>
              <a:rPr lang="en-GB" dirty="0"/>
              <a:t>https://bit.ly/3auvRnD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E00EF4-27DC-494F-B0A6-0E1AA4072A2C}"/>
              </a:ext>
            </a:extLst>
          </p:cNvPr>
          <p:cNvSpPr txBox="1"/>
          <p:nvPr userDrawn="1"/>
        </p:nvSpPr>
        <p:spPr>
          <a:xfrm>
            <a:off x="5674012" y="6138782"/>
            <a:ext cx="1779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>
              <a:defRPr sz="1400"/>
            </a:lvl1pPr>
          </a:lstStyle>
          <a:p>
            <a:pPr lvl="0"/>
            <a:r>
              <a:rPr lang="en-GB" dirty="0"/>
              <a:t>https://bit.ly/3n8l5bP</a:t>
            </a:r>
          </a:p>
        </p:txBody>
      </p:sp>
    </p:spTree>
    <p:extLst>
      <p:ext uri="{BB962C8B-B14F-4D97-AF65-F5344CB8AC3E}">
        <p14:creationId xmlns:p14="http://schemas.microsoft.com/office/powerpoint/2010/main" val="221074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ank you guys - YouTube">
            <a:extLst>
              <a:ext uri="{FF2B5EF4-FFF2-40B4-BE49-F238E27FC236}">
                <a16:creationId xmlns:a16="http://schemas.microsoft.com/office/drawing/2014/main" id="{31FB041F-7FE7-4DAF-9AB2-56E497A5E59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7" b="6011"/>
          <a:stretch/>
        </p:blipFill>
        <p:spPr bwMode="auto">
          <a:xfrm>
            <a:off x="1650458" y="756000"/>
            <a:ext cx="8048018" cy="53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F8166C-25B7-4376-AADA-5AA401EDCE16}"/>
              </a:ext>
            </a:extLst>
          </p:cNvPr>
          <p:cNvSpPr/>
          <p:nvPr userDrawn="1"/>
        </p:nvSpPr>
        <p:spPr>
          <a:xfrm>
            <a:off x="6096000" y="5184843"/>
            <a:ext cx="3009089" cy="632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45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9BB1-738D-4EB8-9550-C67FB93A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61A7C-C229-4D54-9FDF-4A6557B9F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654233"/>
            <a:ext cx="6172200" cy="42068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D506B-690E-4807-9CD0-4AFC729E6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731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A67A1-1524-4BF6-8C43-53627650C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6E075-7EFF-4411-9E4A-B0533A5C8D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587731"/>
            <a:ext cx="6172200" cy="42733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900F2-F048-4E23-8185-8FFB00932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7402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60BF6-F065-42DA-8906-82776883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CC4B4-021A-4284-B9F1-A6DD27357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367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B2B06E-7385-4DB9-803A-B91131EA40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91A10-5C6E-4E9D-A3AA-09E43BBB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704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lights to Malta | Finnair Poland">
            <a:extLst>
              <a:ext uri="{FF2B5EF4-FFF2-40B4-BE49-F238E27FC236}">
                <a16:creationId xmlns:a16="http://schemas.microsoft.com/office/drawing/2014/main" id="{ED2DB5DE-0958-4E81-875D-389B8160DE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7D110CE-5A47-4BE9-B10E-7453D5B85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451" y="5029199"/>
            <a:ext cx="9144000" cy="1162455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273BD5-FC16-4DF2-A74A-79924268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902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lta COVID-19 response secures cannabis industry growth">
            <a:extLst>
              <a:ext uri="{FF2B5EF4-FFF2-40B4-BE49-F238E27FC236}">
                <a16:creationId xmlns:a16="http://schemas.microsoft.com/office/drawing/2014/main" id="{8D40B00B-96C7-4F63-B9DA-7F2087C648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732801-9C9B-4B0F-ADF7-9405FDEB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796" y="1246274"/>
            <a:ext cx="4454236" cy="411543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83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lta - Eurovision Song Contest">
            <a:extLst>
              <a:ext uri="{FF2B5EF4-FFF2-40B4-BE49-F238E27FC236}">
                <a16:creationId xmlns:a16="http://schemas.microsoft.com/office/drawing/2014/main" id="{C8215BDA-BD0B-4C6D-9814-EA320C0338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4861C2-E870-4853-8518-10A8A6EB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232" y="913765"/>
            <a:ext cx="5127567" cy="491345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433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ue Lagoon, Malta - 9 Things You Need To Know Before You Visit">
            <a:extLst>
              <a:ext uri="{FF2B5EF4-FFF2-40B4-BE49-F238E27FC236}">
                <a16:creationId xmlns:a16="http://schemas.microsoft.com/office/drawing/2014/main" id="{49178EA2-3A36-4317-B893-4C3A0A7507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929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E3F3E4-7107-4053-82B0-186A6A75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175" y="822325"/>
            <a:ext cx="4977938" cy="496333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75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96FE98-06D7-4925-9B15-40DAF6C5BE03}"/>
              </a:ext>
            </a:extLst>
          </p:cNvPr>
          <p:cNvSpPr txBox="1"/>
          <p:nvPr userDrawn="1"/>
        </p:nvSpPr>
        <p:spPr>
          <a:xfrm>
            <a:off x="865761" y="1527242"/>
            <a:ext cx="9085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Thank you to our Sponsor</a:t>
            </a:r>
            <a:endParaRPr lang="en-GB" sz="44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7B70845-F5D1-4D3B-B78F-49350A683D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42" y="2692333"/>
            <a:ext cx="4181475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9853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lta in Pictures: 15 Beautiful Places to Photograph | PlanetWare">
            <a:extLst>
              <a:ext uri="{FF2B5EF4-FFF2-40B4-BE49-F238E27FC236}">
                <a16:creationId xmlns:a16="http://schemas.microsoft.com/office/drawing/2014/main" id="{E998483F-23E2-4CE1-B2B6-B99F81383D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4423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09787D-DC48-4D7F-B8A3-D27D2E32D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242" y="714895"/>
            <a:ext cx="4736869" cy="519545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702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04941E-2910-49DD-9473-0D8F923BBA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48FF-4D8A-4124-BEBD-41BA33C24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498" y="2863734"/>
            <a:ext cx="4688955" cy="273488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6000"/>
            </a:lvl1pPr>
          </a:lstStyle>
          <a:p>
            <a:pPr lvl="0"/>
            <a:r>
              <a:rPr lang="en-US" dirty="0"/>
              <a:t>Demo Title Goes Here</a:t>
            </a:r>
            <a:endParaRPr lang="en-GB" dirty="0"/>
          </a:p>
        </p:txBody>
      </p:sp>
      <p:pic>
        <p:nvPicPr>
          <p:cNvPr id="6146" name="Picture 2" descr="Home | Dive Malta | Corsair Diving Malta">
            <a:extLst>
              <a:ext uri="{FF2B5EF4-FFF2-40B4-BE49-F238E27FC236}">
                <a16:creationId xmlns:a16="http://schemas.microsoft.com/office/drawing/2014/main" id="{6817FB72-682E-4374-A1BC-D7FBA40A06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BAF8A3CD-B5B4-4048-915C-FA602C7BF15C}"/>
              </a:ext>
            </a:extLst>
          </p:cNvPr>
          <p:cNvSpPr/>
          <p:nvPr userDrawn="1"/>
        </p:nvSpPr>
        <p:spPr>
          <a:xfrm rot="10800000">
            <a:off x="5195454" y="0"/>
            <a:ext cx="1687483" cy="6858000"/>
          </a:xfrm>
          <a:prstGeom prst="parallelogram">
            <a:avLst>
              <a:gd name="adj" fmla="val 174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21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249A74A-AA1F-4411-BAEF-2BB608B73383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EC89-9A94-4A41-AFE6-83FA235E8115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Flights to Malta | Finnair Poland">
            <a:extLst>
              <a:ext uri="{FF2B5EF4-FFF2-40B4-BE49-F238E27FC236}">
                <a16:creationId xmlns:a16="http://schemas.microsoft.com/office/drawing/2014/main" id="{0810AF21-8D42-4BC5-B936-44603BD6C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059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A74A-AA1F-4411-BAEF-2BB608B73383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EC89-9A94-4A41-AFE6-83FA235E8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732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A74A-AA1F-4411-BAEF-2BB608B73383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EC89-9A94-4A41-AFE6-83FA235E8115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104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A74A-AA1F-4411-BAEF-2BB608B73383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EC89-9A94-4A41-AFE6-83FA235E8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9596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A74A-AA1F-4411-BAEF-2BB608B73383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EC89-9A94-4A41-AFE6-83FA235E8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2283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A74A-AA1F-4411-BAEF-2BB608B73383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EC89-9A94-4A41-AFE6-83FA235E8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540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A74A-AA1F-4411-BAEF-2BB608B73383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EC89-9A94-4A41-AFE6-83FA235E8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5488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A74A-AA1F-4411-BAEF-2BB608B73383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EC89-9A94-4A41-AFE6-83FA235E8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299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91C48D61-52C2-4716-A4B3-BA6C9F0CDF6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25194" r="20400" b="58578"/>
          <a:stretch/>
        </p:blipFill>
        <p:spPr bwMode="auto">
          <a:xfrm>
            <a:off x="7892978" y="4332501"/>
            <a:ext cx="306974" cy="30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2E74EFC3-EAD4-4193-95E9-199EDCFC618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61230" r="20400" b="22814"/>
          <a:stretch/>
        </p:blipFill>
        <p:spPr bwMode="auto">
          <a:xfrm>
            <a:off x="7892978" y="4718762"/>
            <a:ext cx="324419" cy="31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F1496EC2-331D-4765-9051-8C1BEC65AF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7892978" y="5080869"/>
            <a:ext cx="359875" cy="3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7">
            <a:extLst>
              <a:ext uri="{FF2B5EF4-FFF2-40B4-BE49-F238E27FC236}">
                <a16:creationId xmlns:a16="http://schemas.microsoft.com/office/drawing/2014/main" id="{81851B48-48AA-4E1F-875F-EC81ECD7874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78" y="5519515"/>
            <a:ext cx="359875" cy="326934"/>
          </a:xfrm>
          <a:prstGeom prst="rect">
            <a:avLst/>
          </a:prstGeom>
        </p:spPr>
      </p:pic>
      <p:pic>
        <p:nvPicPr>
          <p:cNvPr id="17" name="Imagem 11">
            <a:extLst>
              <a:ext uri="{FF2B5EF4-FFF2-40B4-BE49-F238E27FC236}">
                <a16:creationId xmlns:a16="http://schemas.microsoft.com/office/drawing/2014/main" id="{869DE209-8E86-4C66-920C-917255547EB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78" y="5922633"/>
            <a:ext cx="359875" cy="352240"/>
          </a:xfrm>
          <a:prstGeom prst="rect">
            <a:avLst/>
          </a:prstGeom>
        </p:spPr>
      </p:pic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260F5A6E-B625-47CE-89A8-FEEF66E80C7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740" y="3953104"/>
            <a:ext cx="306974" cy="306974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E6F44A6-5CAE-410C-A2FC-D1EC92730F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944" y="360072"/>
            <a:ext cx="7388785" cy="5614717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lvl="2" indent="0">
              <a:buNone/>
            </a:pPr>
            <a:r>
              <a:rPr lang="en-CA" sz="6000" dirty="0"/>
              <a:t>Speaker Name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 Speaker Title</a:t>
            </a:r>
            <a:endParaRPr lang="en-US" sz="2800" dirty="0">
              <a:solidFill>
                <a:srgbClr val="595959"/>
              </a:solidFill>
            </a:endParaRPr>
          </a:p>
          <a:p>
            <a:pPr marL="214313" lvl="2" indent="-214313">
              <a:buClr>
                <a:schemeClr val="bg1">
                  <a:lumMod val="50000"/>
                </a:schemeClr>
              </a:buClr>
            </a:pPr>
            <a:endParaRPr lang="en-US" sz="2800" dirty="0"/>
          </a:p>
          <a:p>
            <a:pPr marL="0" lvl="2" indent="0">
              <a:buNone/>
            </a:pPr>
            <a:r>
              <a:rPr lang="en-US" sz="4000" dirty="0">
                <a:solidFill>
                  <a:schemeClr val="tx2"/>
                </a:solidFill>
              </a:rPr>
              <a:t>Speaker Second Title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2800" dirty="0">
                <a:solidFill>
                  <a:srgbClr val="595959"/>
                </a:solidFill>
              </a:rPr>
              <a:t>Speaker Certifications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endParaRPr lang="en-US" sz="2800" dirty="0">
              <a:solidFill>
                <a:srgbClr val="595959"/>
              </a:solidFill>
            </a:endParaRPr>
          </a:p>
          <a:p>
            <a:pPr marL="0" lvl="2" indent="0">
              <a:buNone/>
            </a:pPr>
            <a:r>
              <a:rPr lang="en-US" sz="4000" dirty="0">
                <a:solidFill>
                  <a:schemeClr val="tx2"/>
                </a:solidFill>
              </a:rPr>
              <a:t>Speaker User Group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2800" dirty="0">
                <a:solidFill>
                  <a:srgbClr val="595959"/>
                </a:solidFill>
              </a:rPr>
              <a:t>Country</a:t>
            </a:r>
          </a:p>
          <a:p>
            <a:pPr marL="0" lvl="2" indent="0">
              <a:buNone/>
            </a:pPr>
            <a:endParaRPr lang="en-US" sz="3200" dirty="0">
              <a:solidFill>
                <a:schemeClr val="accent2"/>
              </a:solidFill>
            </a:endParaRP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2800" dirty="0">
                <a:solidFill>
                  <a:srgbClr val="595959"/>
                </a:solidFill>
                <a:hlinkClick r:id="rId8"/>
              </a:rPr>
              <a:t>http://User</a:t>
            </a:r>
            <a:r>
              <a:rPr lang="en-US" sz="2800" dirty="0">
                <a:solidFill>
                  <a:srgbClr val="595959"/>
                </a:solidFill>
              </a:rPr>
              <a:t> Group Address</a:t>
            </a:r>
            <a:endParaRPr lang="en-US" sz="280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B1113AC-00C8-46F3-A149-D66B44FE23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60266" y="5562125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E-mail Address</a:t>
            </a:r>
            <a:endParaRPr lang="en-GB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0D26C1C8-BC63-4251-8709-ABF55E41DD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60266" y="5137447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LinkedIn Address</a:t>
            </a:r>
            <a:endParaRPr lang="en-GB" dirty="0"/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2B15A880-FBB1-447A-9806-9D28007FE6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0265" y="4712769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Twitter Address</a:t>
            </a:r>
            <a:endParaRPr lang="en-GB" dirty="0"/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10945071-FE4D-46AC-AF87-654C87F930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60264" y="3905103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WebSite Address</a:t>
            </a:r>
            <a:endParaRPr lang="en-GB" dirty="0"/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1CD97EFD-95D9-4AF5-9C52-FD4062D8F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0265" y="4308936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Facebook Address</a:t>
            </a:r>
            <a:endParaRPr lang="en-GB" dirty="0"/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9081EC82-B27A-4694-BE7E-22453984A7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60266" y="5974789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Youtube Address</a:t>
            </a:r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85BDEB0-51A3-4CB6-958A-FA5271132B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60264" y="1499873"/>
            <a:ext cx="2120900" cy="22621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9892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A74A-AA1F-4411-BAEF-2BB608B73383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EC89-9A94-4A41-AFE6-83FA235E8115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9261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A74A-AA1F-4411-BAEF-2BB608B73383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EC89-9A94-4A41-AFE6-83FA235E8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9534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A74A-AA1F-4411-BAEF-2BB608B73383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EC89-9A94-4A41-AFE6-83FA235E8115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140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11FA3-CF36-4551-BAC4-99C90499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B91C5-655E-436A-BA88-3DB4DBEEC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53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B91C5-655E-436A-BA88-3DB4DBEEC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970"/>
            <a:ext cx="6126804" cy="3758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B92B0-6FA6-44F7-8866-AD462A8A36D6}"/>
              </a:ext>
            </a:extLst>
          </p:cNvPr>
          <p:cNvSpPr txBox="1"/>
          <p:nvPr userDrawn="1"/>
        </p:nvSpPr>
        <p:spPr>
          <a:xfrm>
            <a:off x="838200" y="238666"/>
            <a:ext cx="90871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Summary</a:t>
            </a:r>
            <a:endParaRPr lang="en-GB" sz="4400" dirty="0"/>
          </a:p>
        </p:txBody>
      </p:sp>
      <p:pic>
        <p:nvPicPr>
          <p:cNvPr id="8194" name="Picture 2" descr="Stock Photos: Free Photos And Clipart For Powerpoint">
            <a:extLst>
              <a:ext uri="{FF2B5EF4-FFF2-40B4-BE49-F238E27FC236}">
                <a16:creationId xmlns:a16="http://schemas.microsoft.com/office/drawing/2014/main" id="{73CEDBCA-C6A8-48A7-920E-CAA6381A2C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68" y="1622290"/>
            <a:ext cx="478155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42C764B2-BCF7-445D-AED2-52B7B27F04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3606185" y="5881629"/>
            <a:ext cx="359875" cy="3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B63953DE-E276-4C1D-BEDB-B18CF4F537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85" y="6320275"/>
            <a:ext cx="359875" cy="326934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5AFB66F8-9EC4-4A84-A6E0-5FE4B4A4E14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85" y="5495885"/>
            <a:ext cx="306974" cy="306974"/>
          </a:xfrm>
          <a:prstGeom prst="rect">
            <a:avLst/>
          </a:prstGeom>
        </p:spPr>
      </p:pic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E9E0B86D-FDBE-4E87-8DF5-6771A9264D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3473" y="6362885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E-mail Address</a:t>
            </a:r>
            <a:endParaRPr lang="en-GB" dirty="0"/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A873B04D-CFD4-4300-A50B-6262019513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473" y="5938207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LinkedIn Address</a:t>
            </a:r>
            <a:endParaRPr lang="en-GB" dirty="0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3812D257-44C1-4232-A270-8CF9ACDC79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96709" y="5447884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WebSite Address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1319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F7EE-D55F-4398-87BB-4824FA5CA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6096D-A017-43E8-AC85-5A96D7B60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3206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D6E479-C4F5-4733-AAB7-1E46B06BD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8179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166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84E79-34A7-479C-9085-A240B1862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152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AB475-A50F-46A0-BB77-2239153EC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16349"/>
            <a:ext cx="4413147" cy="58872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AA678-B51D-47A7-994C-898E8C315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02351"/>
            <a:ext cx="4413146" cy="3587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3C49E-1EFE-4BED-AC42-02917041DD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78297" y="1916349"/>
            <a:ext cx="4413600" cy="58872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5517D3-E757-46F3-A794-1E9501EDD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78297" y="2602352"/>
            <a:ext cx="4413600" cy="3587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0335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8109-449C-458B-83AD-D29905A8F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330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367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5818A6-30A3-40A4-9889-63667C1D2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871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58144-E8CA-4609-A816-E35687CD4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578887D-79AA-49C0-967C-96C21594E66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792393" y="136525"/>
            <a:ext cx="2477193" cy="146761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7A096B6-7172-4165-AB7E-75B0DF4DE950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3614"/>
            <a:ext cx="1140194" cy="7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8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8D285129-2702-4911-97A6-232E8A4F36C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92393" y="136525"/>
            <a:ext cx="2477193" cy="146761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4199F7E-AEE3-424C-8DD8-9E428A0F175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3614"/>
            <a:ext cx="1140194" cy="7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64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C6111F88-B5F4-4DC0-B6A0-CFFE5DAC44E9}"/>
              </a:ext>
            </a:extLst>
          </p:cNvPr>
          <p:cNvSpPr txBox="1">
            <a:spLocks/>
          </p:cNvSpPr>
          <p:nvPr/>
        </p:nvSpPr>
        <p:spPr>
          <a:xfrm>
            <a:off x="844550" y="3089276"/>
            <a:ext cx="10650764" cy="15001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Automate management tasks using elastic jobs in Azure SQL Database</a:t>
            </a:r>
            <a:endParaRPr lang="en-US" sz="48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595042B-5225-4344-806E-AA0521FF9D66}"/>
              </a:ext>
            </a:extLst>
          </p:cNvPr>
          <p:cNvSpPr txBox="1">
            <a:spLocks/>
          </p:cNvSpPr>
          <p:nvPr/>
        </p:nvSpPr>
        <p:spPr>
          <a:xfrm>
            <a:off x="844550" y="1920585"/>
            <a:ext cx="10515600" cy="1168691"/>
          </a:xfrm>
          <a:prstGeom prst="rect">
            <a:avLst/>
          </a:prstGeom>
        </p:spPr>
        <p:txBody>
          <a:bodyPr anchor="ctr"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>
                <a:latin typeface="+mj-lt"/>
              </a:rPr>
              <a:t>Mi</a:t>
            </a:r>
            <a:r>
              <a:rPr lang="en-GB">
                <a:latin typeface="+mj-lt"/>
              </a:rPr>
              <a:t>key</a:t>
            </a:r>
            <a:r>
              <a:rPr lang="pl-PL">
                <a:latin typeface="+mj-lt"/>
              </a:rPr>
              <a:t> Bronowski</a:t>
            </a:r>
            <a:endParaRPr lang="en-US" dirty="0">
              <a:latin typeface="+mj-lt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7960099-C456-49C5-A4B8-CC24EF5815E7}"/>
              </a:ext>
            </a:extLst>
          </p:cNvPr>
          <p:cNvCxnSpPr/>
          <p:nvPr/>
        </p:nvCxnSpPr>
        <p:spPr>
          <a:xfrm>
            <a:off x="1006764" y="4589463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13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23F757-7B88-4DAF-892A-F0F1A9EA2D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pc="300" dirty="0"/>
              <a:t>SUMMARY</a:t>
            </a:r>
            <a:endParaRPr lang="en-US" spc="3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25396A-7DB5-491B-9DD5-BEEF96AD929F}"/>
              </a:ext>
            </a:extLst>
          </p:cNvPr>
          <p:cNvSpPr txBox="1">
            <a:spLocks/>
          </p:cNvSpPr>
          <p:nvPr/>
        </p:nvSpPr>
        <p:spPr>
          <a:xfrm>
            <a:off x="838200" y="2011679"/>
            <a:ext cx="10515600" cy="41652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sz="54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503BA-DD29-464F-B43A-C6438B7AE487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EAC8BC-B544-48D2-8EEC-123AA59A7F9A}"/>
              </a:ext>
            </a:extLst>
          </p:cNvPr>
          <p:cNvSpPr txBox="1">
            <a:spLocks/>
          </p:cNvSpPr>
          <p:nvPr/>
        </p:nvSpPr>
        <p:spPr>
          <a:xfrm>
            <a:off x="1809750" y="1951258"/>
            <a:ext cx="9353550" cy="375805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Elastic jobs are fancy SQL Agent jobs</a:t>
            </a:r>
          </a:p>
          <a:p>
            <a:r>
              <a:rPr lang="en-GB" sz="3200" dirty="0"/>
              <a:t>Azure Portal/SQL – partially allows to create</a:t>
            </a:r>
          </a:p>
          <a:p>
            <a:r>
              <a:rPr lang="en-GB" sz="3200" dirty="0"/>
              <a:t>PowerShell – can be used to create from start to end (</a:t>
            </a:r>
            <a:r>
              <a:rPr lang="en-GB" sz="3200" dirty="0" err="1"/>
              <a:t>Az.SQL</a:t>
            </a:r>
            <a:r>
              <a:rPr lang="en-GB" sz="3200" dirty="0"/>
              <a:t> / dbatools)</a:t>
            </a:r>
          </a:p>
        </p:txBody>
      </p:sp>
    </p:spTree>
    <p:extLst>
      <p:ext uri="{BB962C8B-B14F-4D97-AF65-F5344CB8AC3E}">
        <p14:creationId xmlns:p14="http://schemas.microsoft.com/office/powerpoint/2010/main" val="485344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9A1A-5B1F-456E-AA6F-E01D88DA11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pc="300"/>
              <a:t>Mikey Bronowski</a:t>
            </a:r>
            <a:endParaRPr lang="en-US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C080-34D7-49A7-8FE6-3351EE103F38}"/>
              </a:ext>
            </a:extLst>
          </p:cNvPr>
          <p:cNvSpPr txBox="1">
            <a:spLocks/>
          </p:cNvSpPr>
          <p:nvPr/>
        </p:nvSpPr>
        <p:spPr>
          <a:xfrm>
            <a:off x="838200" y="2011679"/>
            <a:ext cx="5257800" cy="416528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Mikey Bronowski</a:t>
            </a:r>
          </a:p>
          <a:p>
            <a:endParaRPr lang="en-GB" sz="2400" dirty="0"/>
          </a:p>
          <a:p>
            <a:r>
              <a:rPr lang="en-GB" sz="2400" dirty="0"/>
              <a:t>Husband and dad</a:t>
            </a:r>
          </a:p>
          <a:p>
            <a:endParaRPr lang="en-GB" sz="2400" dirty="0"/>
          </a:p>
          <a:p>
            <a:r>
              <a:rPr lang="en-GB" sz="2400" dirty="0"/>
              <a:t>Database Engineer</a:t>
            </a:r>
          </a:p>
          <a:p>
            <a:endParaRPr lang="en-GB" sz="2400" dirty="0"/>
          </a:p>
          <a:p>
            <a:r>
              <a:rPr lang="en-GB" sz="2400" dirty="0"/>
              <a:t>Microsoft Certified Trainer</a:t>
            </a:r>
          </a:p>
          <a:p>
            <a:endParaRPr lang="en-GB" sz="2400" dirty="0"/>
          </a:p>
          <a:p>
            <a:r>
              <a:rPr lang="en-GB" sz="2400" dirty="0"/>
              <a:t>Microsoft Data Platform MVP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E2F4F9-124C-407A-9CB4-C0E5A417BC35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B29ED3BC-0A58-42E9-8ACD-48B50930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525" y="1757662"/>
            <a:ext cx="2343149" cy="233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F08141-C825-4E15-B6CF-DD9BFDF9077C}"/>
              </a:ext>
            </a:extLst>
          </p:cNvPr>
          <p:cNvSpPr txBox="1"/>
          <p:nvPr/>
        </p:nvSpPr>
        <p:spPr>
          <a:xfrm>
            <a:off x="8772525" y="416129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Bronowski.it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4AC8A-78F3-4A93-8954-9BCC0F20A596}"/>
              </a:ext>
            </a:extLst>
          </p:cNvPr>
          <p:cNvSpPr txBox="1"/>
          <p:nvPr/>
        </p:nvSpPr>
        <p:spPr>
          <a:xfrm>
            <a:off x="8772525" y="4597600"/>
            <a:ext cx="7435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mikeybronowski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8DBB9-CA42-4C31-86EF-C534CC2F0080}"/>
              </a:ext>
            </a:extLst>
          </p:cNvPr>
          <p:cNvSpPr txBox="1"/>
          <p:nvPr/>
        </p:nvSpPr>
        <p:spPr>
          <a:xfrm>
            <a:off x="8772525" y="4966932"/>
            <a:ext cx="8104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mikeybronowski@gmail.com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FB1222-FFBF-4699-AB5B-6110F3174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421" y="5336264"/>
            <a:ext cx="1802420" cy="75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10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9A1A-5B1F-456E-AA6F-E01D88DA11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pc="300"/>
              <a:t>Mikey Bronowski</a:t>
            </a:r>
            <a:endParaRPr lang="en-US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C080-34D7-49A7-8FE6-3351EE103F38}"/>
              </a:ext>
            </a:extLst>
          </p:cNvPr>
          <p:cNvSpPr txBox="1">
            <a:spLocks/>
          </p:cNvSpPr>
          <p:nvPr/>
        </p:nvSpPr>
        <p:spPr>
          <a:xfrm>
            <a:off x="838200" y="2011679"/>
            <a:ext cx="5257800" cy="416528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Mikey Bronowski</a:t>
            </a:r>
          </a:p>
          <a:p>
            <a:endParaRPr lang="en-GB" sz="2400" dirty="0"/>
          </a:p>
          <a:p>
            <a:r>
              <a:rPr lang="en-GB" sz="2400" dirty="0"/>
              <a:t>Husband and dad</a:t>
            </a:r>
          </a:p>
          <a:p>
            <a:endParaRPr lang="en-GB" sz="2400" dirty="0"/>
          </a:p>
          <a:p>
            <a:r>
              <a:rPr lang="en-GB" sz="2400" dirty="0"/>
              <a:t>Database Engineer</a:t>
            </a:r>
          </a:p>
          <a:p>
            <a:endParaRPr lang="en-GB" sz="2400" dirty="0"/>
          </a:p>
          <a:p>
            <a:r>
              <a:rPr lang="en-GB" sz="2400" dirty="0"/>
              <a:t>Microsoft Certified Trainer</a:t>
            </a:r>
          </a:p>
          <a:p>
            <a:endParaRPr lang="en-GB" sz="2400" dirty="0"/>
          </a:p>
          <a:p>
            <a:r>
              <a:rPr lang="en-GB" sz="2400" dirty="0"/>
              <a:t>Microsoft Data Platform MVP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E2F4F9-124C-407A-9CB4-C0E5A417BC35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B29ED3BC-0A58-42E9-8ACD-48B50930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525" y="1757662"/>
            <a:ext cx="2343149" cy="233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F08141-C825-4E15-B6CF-DD9BFDF9077C}"/>
              </a:ext>
            </a:extLst>
          </p:cNvPr>
          <p:cNvSpPr txBox="1"/>
          <p:nvPr/>
        </p:nvSpPr>
        <p:spPr>
          <a:xfrm>
            <a:off x="8772525" y="416129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Bronowski.it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4AC8A-78F3-4A93-8954-9BCC0F20A596}"/>
              </a:ext>
            </a:extLst>
          </p:cNvPr>
          <p:cNvSpPr txBox="1"/>
          <p:nvPr/>
        </p:nvSpPr>
        <p:spPr>
          <a:xfrm>
            <a:off x="8772525" y="4597600"/>
            <a:ext cx="7435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mikeybronowski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8DBB9-CA42-4C31-86EF-C534CC2F0080}"/>
              </a:ext>
            </a:extLst>
          </p:cNvPr>
          <p:cNvSpPr txBox="1"/>
          <p:nvPr/>
        </p:nvSpPr>
        <p:spPr>
          <a:xfrm>
            <a:off x="8772525" y="4966932"/>
            <a:ext cx="8104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mikeybronowski@gmail.com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FB1222-FFBF-4699-AB5B-6110F3174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421" y="5336264"/>
            <a:ext cx="1802420" cy="75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22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23F757-7B88-4DAF-892A-F0F1A9EA2D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pc="300"/>
              <a:t>AGENDA</a:t>
            </a:r>
            <a:endParaRPr lang="en-US" spc="3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25396A-7DB5-491B-9DD5-BEEF96AD929F}"/>
              </a:ext>
            </a:extLst>
          </p:cNvPr>
          <p:cNvSpPr txBox="1">
            <a:spLocks/>
          </p:cNvSpPr>
          <p:nvPr/>
        </p:nvSpPr>
        <p:spPr>
          <a:xfrm>
            <a:off x="838200" y="2011679"/>
            <a:ext cx="10515600" cy="41652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5400" dirty="0">
                <a:latin typeface="+mj-lt"/>
              </a:rPr>
              <a:t>What ?</a:t>
            </a:r>
          </a:p>
          <a:p>
            <a:pPr>
              <a:lnSpc>
                <a:spcPct val="150000"/>
              </a:lnSpc>
            </a:pPr>
            <a:r>
              <a:rPr lang="en-GB" sz="5400" dirty="0">
                <a:latin typeface="+mj-lt"/>
              </a:rPr>
              <a:t>How ?</a:t>
            </a:r>
            <a:endParaRPr lang="pl-PL" sz="54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GB" sz="5400" dirty="0">
                <a:latin typeface="+mj-lt"/>
              </a:rPr>
              <a:t>Why 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503BA-DD29-464F-B43A-C6438B7AE487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0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23F757-7B88-4DAF-892A-F0F1A9EA2D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pc="300" dirty="0"/>
              <a:t>Elastic Jobs – what ?</a:t>
            </a:r>
            <a:endParaRPr lang="en-US" spc="3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25396A-7DB5-491B-9DD5-BEEF96AD929F}"/>
              </a:ext>
            </a:extLst>
          </p:cNvPr>
          <p:cNvSpPr txBox="1">
            <a:spLocks/>
          </p:cNvSpPr>
          <p:nvPr/>
        </p:nvSpPr>
        <p:spPr>
          <a:xfrm>
            <a:off x="838200" y="2011679"/>
            <a:ext cx="10515600" cy="41652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sz="54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503BA-DD29-464F-B43A-C6438B7AE487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FB588E-0D1D-4908-AF4F-BB02BE338770}"/>
              </a:ext>
            </a:extLst>
          </p:cNvPr>
          <p:cNvSpPr txBox="1"/>
          <p:nvPr/>
        </p:nvSpPr>
        <p:spPr>
          <a:xfrm>
            <a:off x="1609725" y="2259449"/>
            <a:ext cx="988694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Jobs scheduling service to execute scripts on one or more targets.</a:t>
            </a:r>
          </a:p>
          <a:p>
            <a:endParaRPr lang="en-GB" sz="2800" dirty="0"/>
          </a:p>
          <a:p>
            <a:r>
              <a:rPr lang="en-GB" sz="2800" dirty="0"/>
              <a:t>Azure SQL Databases, ASD elastic pools, and ASD in shard maps.</a:t>
            </a:r>
          </a:p>
          <a:p>
            <a:endParaRPr lang="en-GB" sz="2800" dirty="0"/>
          </a:p>
          <a:p>
            <a:r>
              <a:rPr lang="en-GB" sz="2800" b="1" u="sng" dirty="0"/>
              <a:t>Preview</a:t>
            </a:r>
            <a:endParaRPr lang="en-GB" sz="3200" b="1" u="sng" dirty="0"/>
          </a:p>
          <a:p>
            <a:endParaRPr lang="en-GB" sz="2800" b="1" u="sng" dirty="0"/>
          </a:p>
          <a:p>
            <a:r>
              <a:rPr lang="en-GB" sz="2800" dirty="0"/>
              <a:t>MSX / TSX / SQL Agent for 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1164018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23F757-7B88-4DAF-892A-F0F1A9EA2D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pc="300" dirty="0"/>
              <a:t>Elastic Jobs – what ?</a:t>
            </a:r>
            <a:endParaRPr lang="en-US" spc="3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25396A-7DB5-491B-9DD5-BEEF96AD929F}"/>
              </a:ext>
            </a:extLst>
          </p:cNvPr>
          <p:cNvSpPr txBox="1">
            <a:spLocks/>
          </p:cNvSpPr>
          <p:nvPr/>
        </p:nvSpPr>
        <p:spPr>
          <a:xfrm>
            <a:off x="838200" y="2011679"/>
            <a:ext cx="10515600" cy="41652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sz="54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503BA-DD29-464F-B43A-C6438B7AE487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FB588E-0D1D-4908-AF4F-BB02BE338770}"/>
              </a:ext>
            </a:extLst>
          </p:cNvPr>
          <p:cNvSpPr txBox="1"/>
          <p:nvPr/>
        </p:nvSpPr>
        <p:spPr>
          <a:xfrm>
            <a:off x="1609725" y="2259449"/>
            <a:ext cx="988694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Elastic job agent </a:t>
            </a:r>
            <a:r>
              <a:rPr lang="en-GB" sz="2800" dirty="0"/>
              <a:t>– azure resource</a:t>
            </a:r>
          </a:p>
          <a:p>
            <a:pPr lvl="1"/>
            <a:endParaRPr lang="en-GB" sz="2800" dirty="0"/>
          </a:p>
          <a:p>
            <a:r>
              <a:rPr lang="en-GB" sz="2800" b="1" dirty="0"/>
              <a:t>Job database </a:t>
            </a:r>
            <a:r>
              <a:rPr lang="en-GB" sz="2800" dirty="0"/>
              <a:t>– Azure SQL Database (think of msdb)</a:t>
            </a:r>
          </a:p>
          <a:p>
            <a:pPr lvl="1"/>
            <a:endParaRPr lang="en-GB" sz="2800" dirty="0"/>
          </a:p>
          <a:p>
            <a:r>
              <a:rPr lang="en-GB" sz="2800" b="1" dirty="0"/>
              <a:t>Target group </a:t>
            </a:r>
            <a:r>
              <a:rPr lang="en-GB" sz="2800" dirty="0"/>
              <a:t>– set of servers/pools/databases/shard maps</a:t>
            </a:r>
          </a:p>
          <a:p>
            <a:pPr lvl="1"/>
            <a:endParaRPr lang="en-GB" sz="2800" dirty="0"/>
          </a:p>
          <a:p>
            <a:r>
              <a:rPr lang="en-GB" sz="2800" b="1" dirty="0"/>
              <a:t>Job</a:t>
            </a:r>
            <a:r>
              <a:rPr lang="en-GB" sz="2800" dirty="0"/>
              <a:t> – composed of steps to run T-SQL against target groups</a:t>
            </a:r>
          </a:p>
        </p:txBody>
      </p:sp>
    </p:spTree>
    <p:extLst>
      <p:ext uri="{BB962C8B-B14F-4D97-AF65-F5344CB8AC3E}">
        <p14:creationId xmlns:p14="http://schemas.microsoft.com/office/powerpoint/2010/main" val="132650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23F757-7B88-4DAF-892A-F0F1A9EA2D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pc="300" dirty="0"/>
              <a:t>Elastic Jobs – HOW ?</a:t>
            </a:r>
            <a:endParaRPr lang="en-US" spc="3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25396A-7DB5-491B-9DD5-BEEF96AD929F}"/>
              </a:ext>
            </a:extLst>
          </p:cNvPr>
          <p:cNvSpPr txBox="1">
            <a:spLocks/>
          </p:cNvSpPr>
          <p:nvPr/>
        </p:nvSpPr>
        <p:spPr>
          <a:xfrm>
            <a:off x="838200" y="2011679"/>
            <a:ext cx="10515600" cy="41652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sz="54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503BA-DD29-464F-B43A-C6438B7AE487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FB588E-0D1D-4908-AF4F-BB02BE338770}"/>
              </a:ext>
            </a:extLst>
          </p:cNvPr>
          <p:cNvSpPr txBox="1"/>
          <p:nvPr/>
        </p:nvSpPr>
        <p:spPr>
          <a:xfrm>
            <a:off x="1609725" y="2259449"/>
            <a:ext cx="988694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Targets: Azure SQL Database / elastic pool / shard 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Azure SQL Database (S0 minimum) for Job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Elastic Job agent on job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Database master key on job database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Database Scoped Credentials on job server (job execution, server refresh)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SQL Logins on target servers – master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SQL User to enumerate databases on the target server – master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SQL User to for the job executions on the target server – target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Additional permissions : what job needs to do – DDL, DML,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Target group and members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Elastic job</a:t>
            </a:r>
          </a:p>
        </p:txBody>
      </p:sp>
    </p:spTree>
    <p:extLst>
      <p:ext uri="{BB962C8B-B14F-4D97-AF65-F5344CB8AC3E}">
        <p14:creationId xmlns:p14="http://schemas.microsoft.com/office/powerpoint/2010/main" val="996717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23F757-7B88-4DAF-892A-F0F1A9EA2D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pc="300" dirty="0"/>
              <a:t>DEMO</a:t>
            </a:r>
            <a:endParaRPr lang="en-US" spc="3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25396A-7DB5-491B-9DD5-BEEF96AD929F}"/>
              </a:ext>
            </a:extLst>
          </p:cNvPr>
          <p:cNvSpPr txBox="1">
            <a:spLocks/>
          </p:cNvSpPr>
          <p:nvPr/>
        </p:nvSpPr>
        <p:spPr>
          <a:xfrm>
            <a:off x="838200" y="2011679"/>
            <a:ext cx="10515600" cy="41652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sz="54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503BA-DD29-464F-B43A-C6438B7AE487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FB588E-0D1D-4908-AF4F-BB02BE338770}"/>
              </a:ext>
            </a:extLst>
          </p:cNvPr>
          <p:cNvSpPr txBox="1"/>
          <p:nvPr/>
        </p:nvSpPr>
        <p:spPr>
          <a:xfrm>
            <a:off x="1609725" y="2259449"/>
            <a:ext cx="98869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200" dirty="0"/>
              <a:t>How to create Elastic Jobs in Azure Portal?</a:t>
            </a:r>
            <a:endParaRPr lang="en-GB" sz="2400" b="0" dirty="0"/>
          </a:p>
        </p:txBody>
      </p:sp>
    </p:spTree>
    <p:extLst>
      <p:ext uri="{BB962C8B-B14F-4D97-AF65-F5344CB8AC3E}">
        <p14:creationId xmlns:p14="http://schemas.microsoft.com/office/powerpoint/2010/main" val="828430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23F757-7B88-4DAF-892A-F0F1A9EA2D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pc="300" dirty="0"/>
              <a:t>Elastic Jobs – WHY ?</a:t>
            </a:r>
            <a:endParaRPr lang="en-US" spc="3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25396A-7DB5-491B-9DD5-BEEF96AD929F}"/>
              </a:ext>
            </a:extLst>
          </p:cNvPr>
          <p:cNvSpPr txBox="1">
            <a:spLocks/>
          </p:cNvSpPr>
          <p:nvPr/>
        </p:nvSpPr>
        <p:spPr>
          <a:xfrm>
            <a:off x="838200" y="2011679"/>
            <a:ext cx="10515600" cy="41652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sz="54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503BA-DD29-464F-B43A-C6438B7AE487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FB588E-0D1D-4908-AF4F-BB02BE338770}"/>
              </a:ext>
            </a:extLst>
          </p:cNvPr>
          <p:cNvSpPr txBox="1"/>
          <p:nvPr/>
        </p:nvSpPr>
        <p:spPr>
          <a:xfrm>
            <a:off x="1609725" y="2259449"/>
            <a:ext cx="988694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SQL Server Agent is not available in Azure SQL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Automating management 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Collecting data in a central table</a:t>
            </a:r>
          </a:p>
        </p:txBody>
      </p:sp>
    </p:spTree>
    <p:extLst>
      <p:ext uri="{BB962C8B-B14F-4D97-AF65-F5344CB8AC3E}">
        <p14:creationId xmlns:p14="http://schemas.microsoft.com/office/powerpoint/2010/main" val="4258760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23F757-7B88-4DAF-892A-F0F1A9EA2D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pc="300" dirty="0"/>
              <a:t>DEMO</a:t>
            </a:r>
            <a:endParaRPr lang="en-US" spc="3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25396A-7DB5-491B-9DD5-BEEF96AD929F}"/>
              </a:ext>
            </a:extLst>
          </p:cNvPr>
          <p:cNvSpPr txBox="1">
            <a:spLocks/>
          </p:cNvSpPr>
          <p:nvPr/>
        </p:nvSpPr>
        <p:spPr>
          <a:xfrm>
            <a:off x="838200" y="2011679"/>
            <a:ext cx="10515600" cy="41652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sz="54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503BA-DD29-464F-B43A-C6438B7AE487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FB588E-0D1D-4908-AF4F-BB02BE338770}"/>
              </a:ext>
            </a:extLst>
          </p:cNvPr>
          <p:cNvSpPr txBox="1"/>
          <p:nvPr/>
        </p:nvSpPr>
        <p:spPr>
          <a:xfrm>
            <a:off x="1609725" y="2259449"/>
            <a:ext cx="98869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200" dirty="0"/>
              <a:t>How to create Elastic Jobs with PowerShell?</a:t>
            </a:r>
            <a:endParaRPr lang="en-GB" sz="2400" b="0" dirty="0"/>
          </a:p>
        </p:txBody>
      </p:sp>
    </p:spTree>
    <p:extLst>
      <p:ext uri="{BB962C8B-B14F-4D97-AF65-F5344CB8AC3E}">
        <p14:creationId xmlns:p14="http://schemas.microsoft.com/office/powerpoint/2010/main" val="1578306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eg"/></Relationships>
</file>

<file path=ppt/theme/theme1.xml><?xml version="1.0" encoding="utf-8"?>
<a:theme xmlns:a="http://schemas.openxmlformats.org/drawingml/2006/main" name="Logo Desig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saturdayTemplate.potx" id="{72F045DE-0DD4-4C8F-85E9-8466495D7637}" vid="{ACC5CCDF-8838-4F04-A3FD-30119EFB0609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Override1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DatasaturdayTemplate</Template>
  <TotalTime>1521</TotalTime>
  <Words>342</Words>
  <Application>Microsoft Office PowerPoint</Application>
  <PresentationFormat>Widescreen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Segoe UI</vt:lpstr>
      <vt:lpstr>Segoe UI Semibold</vt:lpstr>
      <vt:lpstr>Tw Cen MT</vt:lpstr>
      <vt:lpstr>Tw Cen MT Condensed</vt:lpstr>
      <vt:lpstr>Wingdings 3</vt:lpstr>
      <vt:lpstr>Logo Designs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Dennes Torres</dc:creator>
  <cp:lastModifiedBy>Mikey Bronowski</cp:lastModifiedBy>
  <cp:revision>10</cp:revision>
  <dcterms:created xsi:type="dcterms:W3CDTF">2021-04-22T15:08:24Z</dcterms:created>
  <dcterms:modified xsi:type="dcterms:W3CDTF">2022-01-26T00:45:35Z</dcterms:modified>
</cp:coreProperties>
</file>